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Lst>
  <p:sldSz cy="6858000" cx="9144000"/>
  <p:notesSz cx="7010400" cy="9236075"/>
  <p:embeddedFontLst>
    <p:embeddedFont>
      <p:font typeface="Raleway"/>
      <p:regular r:id="rId12"/>
      <p:bold r:id="rId13"/>
      <p:italic r:id="rId14"/>
      <p:boldItalic r:id="rId15"/>
    </p:embeddedFont>
    <p:embeddedFont>
      <p:font typeface="Proxima Nova"/>
      <p:regular r:id="rId16"/>
      <p:bold r:id="rId17"/>
      <p:italic r:id="rId18"/>
      <p:boldItalic r:id="rId19"/>
    </p:embeddedFont>
    <p:embeddedFont>
      <p:font typeface="Montserrat"/>
      <p:regular r:id="rId20"/>
      <p:bold r:id="rId21"/>
      <p:italic r:id="rId22"/>
      <p:boldItalic r:id="rId23"/>
    </p:embeddedFont>
    <p:embeddedFont>
      <p:font typeface="Arial Black"/>
      <p:regular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Montserrat-regular.fntdata"/><Relationship Id="rId11" Type="http://schemas.openxmlformats.org/officeDocument/2006/relationships/slide" Target="slides/slide7.xml"/><Relationship Id="rId22" Type="http://schemas.openxmlformats.org/officeDocument/2006/relationships/font" Target="fonts/Montserrat-italic.fntdata"/><Relationship Id="rId10" Type="http://schemas.openxmlformats.org/officeDocument/2006/relationships/slide" Target="slides/slide6.xml"/><Relationship Id="rId21" Type="http://schemas.openxmlformats.org/officeDocument/2006/relationships/font" Target="fonts/Montserrat-bold.fntdata"/><Relationship Id="rId13" Type="http://schemas.openxmlformats.org/officeDocument/2006/relationships/font" Target="fonts/Raleway-bold.fntdata"/><Relationship Id="rId24" Type="http://schemas.openxmlformats.org/officeDocument/2006/relationships/font" Target="fonts/ArialBlack-regular.fntdata"/><Relationship Id="rId12" Type="http://schemas.openxmlformats.org/officeDocument/2006/relationships/font" Target="fonts/Raleway-regular.fntdata"/><Relationship Id="rId23" Type="http://schemas.openxmlformats.org/officeDocument/2006/relationships/font" Target="fonts/Montserrat-bold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Raleway-boldItalic.fntdata"/><Relationship Id="rId14" Type="http://schemas.openxmlformats.org/officeDocument/2006/relationships/font" Target="fonts/Raleway-italic.fntdata"/><Relationship Id="rId17" Type="http://schemas.openxmlformats.org/officeDocument/2006/relationships/font" Target="fonts/ProximaNova-bold.fntdata"/><Relationship Id="rId16" Type="http://schemas.openxmlformats.org/officeDocument/2006/relationships/font" Target="fonts/ProximaNova-regular.fntdata"/><Relationship Id="rId5" Type="http://schemas.openxmlformats.org/officeDocument/2006/relationships/slide" Target="slides/slide1.xml"/><Relationship Id="rId19" Type="http://schemas.openxmlformats.org/officeDocument/2006/relationships/font" Target="fonts/ProximaNova-boldItalic.fntdata"/><Relationship Id="rId6" Type="http://schemas.openxmlformats.org/officeDocument/2006/relationships/slide" Target="slides/slide2.xml"/><Relationship Id="rId18" Type="http://schemas.openxmlformats.org/officeDocument/2006/relationships/font" Target="fonts/ProximaNova-italic.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68625" y="692700"/>
            <a:ext cx="4673825" cy="34635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01025" y="4387125"/>
            <a:ext cx="5608300" cy="4156225"/>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3:notes"/>
          <p:cNvSpPr txBox="1"/>
          <p:nvPr>
            <p:ph idx="1" type="body"/>
          </p:nvPr>
        </p:nvSpPr>
        <p:spPr>
          <a:xfrm>
            <a:off x="701025" y="4387125"/>
            <a:ext cx="5608300" cy="415622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3:notes"/>
          <p:cNvSpPr/>
          <p:nvPr>
            <p:ph idx="2" type="sldImg"/>
          </p:nvPr>
        </p:nvSpPr>
        <p:spPr>
          <a:xfrm>
            <a:off x="1168625" y="692700"/>
            <a:ext cx="4673825" cy="34635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6:notes"/>
          <p:cNvSpPr txBox="1"/>
          <p:nvPr>
            <p:ph idx="1" type="body"/>
          </p:nvPr>
        </p:nvSpPr>
        <p:spPr>
          <a:xfrm>
            <a:off x="701025" y="4387125"/>
            <a:ext cx="5608300" cy="415622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6:notes"/>
          <p:cNvSpPr/>
          <p:nvPr>
            <p:ph idx="2" type="sldImg"/>
          </p:nvPr>
        </p:nvSpPr>
        <p:spPr>
          <a:xfrm>
            <a:off x="1168625" y="692700"/>
            <a:ext cx="4673825" cy="34635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7:notes"/>
          <p:cNvSpPr txBox="1"/>
          <p:nvPr>
            <p:ph idx="1" type="body"/>
          </p:nvPr>
        </p:nvSpPr>
        <p:spPr>
          <a:xfrm>
            <a:off x="701025" y="4387125"/>
            <a:ext cx="5608300" cy="415622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7:notes"/>
          <p:cNvSpPr/>
          <p:nvPr>
            <p:ph idx="2" type="sldImg"/>
          </p:nvPr>
        </p:nvSpPr>
        <p:spPr>
          <a:xfrm>
            <a:off x="1168625" y="692700"/>
            <a:ext cx="4673825" cy="34635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2966ceaf2f_0_0:notes"/>
          <p:cNvSpPr txBox="1"/>
          <p:nvPr>
            <p:ph idx="1" type="body"/>
          </p:nvPr>
        </p:nvSpPr>
        <p:spPr>
          <a:xfrm>
            <a:off x="701025" y="4387125"/>
            <a:ext cx="5608200" cy="4156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g32966ceaf2f_0_0:notes"/>
          <p:cNvSpPr/>
          <p:nvPr>
            <p:ph idx="2" type="sldImg"/>
          </p:nvPr>
        </p:nvSpPr>
        <p:spPr>
          <a:xfrm>
            <a:off x="1168625" y="692700"/>
            <a:ext cx="4673700" cy="3463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8:notes"/>
          <p:cNvSpPr txBox="1"/>
          <p:nvPr>
            <p:ph idx="1" type="body"/>
          </p:nvPr>
        </p:nvSpPr>
        <p:spPr>
          <a:xfrm>
            <a:off x="701025" y="4387125"/>
            <a:ext cx="5608300" cy="415622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8:notes"/>
          <p:cNvSpPr/>
          <p:nvPr>
            <p:ph idx="2" type="sldImg"/>
          </p:nvPr>
        </p:nvSpPr>
        <p:spPr>
          <a:xfrm>
            <a:off x="1168625" y="692700"/>
            <a:ext cx="4673825" cy="34635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2966ceaf2f_0_10:notes"/>
          <p:cNvSpPr txBox="1"/>
          <p:nvPr>
            <p:ph idx="1" type="body"/>
          </p:nvPr>
        </p:nvSpPr>
        <p:spPr>
          <a:xfrm>
            <a:off x="701025" y="4387125"/>
            <a:ext cx="5608200" cy="4156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g32966ceaf2f_0_10:notes"/>
          <p:cNvSpPr/>
          <p:nvPr>
            <p:ph idx="2" type="sldImg"/>
          </p:nvPr>
        </p:nvSpPr>
        <p:spPr>
          <a:xfrm>
            <a:off x="1168625" y="692700"/>
            <a:ext cx="4673700" cy="3463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2966ceaf2f_0_5:notes"/>
          <p:cNvSpPr txBox="1"/>
          <p:nvPr>
            <p:ph idx="1" type="body"/>
          </p:nvPr>
        </p:nvSpPr>
        <p:spPr>
          <a:xfrm>
            <a:off x="701025" y="4387125"/>
            <a:ext cx="5608200" cy="4156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g32966ceaf2f_0_5:notes"/>
          <p:cNvSpPr/>
          <p:nvPr>
            <p:ph idx="2" type="sldImg"/>
          </p:nvPr>
        </p:nvSpPr>
        <p:spPr>
          <a:xfrm>
            <a:off x="1168625" y="692700"/>
            <a:ext cx="4673700" cy="3463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iria basic layout" type="title">
  <p:cSld name="TITLE">
    <p:spTree>
      <p:nvGrpSpPr>
        <p:cNvPr id="9" name="Shape 9"/>
        <p:cNvGrpSpPr/>
        <p:nvPr/>
      </p:nvGrpSpPr>
      <p:grpSpPr>
        <a:xfrm>
          <a:off x="0" y="0"/>
          <a:ext cx="0" cy="0"/>
          <a:chOff x="0" y="0"/>
          <a:chExt cx="0" cy="0"/>
        </a:xfrm>
      </p:grpSpPr>
      <p:sp>
        <p:nvSpPr>
          <p:cNvPr id="10" name="Google Shape;10;p2"/>
          <p:cNvSpPr/>
          <p:nvPr/>
        </p:nvSpPr>
        <p:spPr>
          <a:xfrm>
            <a:off x="80700" y="3534800"/>
            <a:ext cx="8982600" cy="3215700"/>
          </a:xfrm>
          <a:prstGeom prst="rect">
            <a:avLst/>
          </a:prstGeom>
          <a:solidFill>
            <a:srgbClr val="43434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485875" y="352633"/>
            <a:ext cx="8183700" cy="1964700"/>
          </a:xfrm>
          <a:prstGeom prst="rect">
            <a:avLst/>
          </a:prstGeom>
        </p:spPr>
        <p:txBody>
          <a:bodyPr anchorCtr="0" anchor="b" bIns="91425" lIns="91425" spcFirstLastPara="1" rIns="91425" wrap="square" tIns="91425">
            <a:normAutofit/>
          </a:bodyPr>
          <a:lstStyle>
            <a:lvl1pPr lvl="0">
              <a:spcBef>
                <a:spcPts val="0"/>
              </a:spcBef>
              <a:spcAft>
                <a:spcPts val="0"/>
              </a:spcAft>
              <a:buSzPts val="3800"/>
              <a:buFont typeface="Montserrat"/>
              <a:buNone/>
              <a:defRPr sz="3800">
                <a:latin typeface="Montserrat"/>
                <a:ea typeface="Montserrat"/>
                <a:cs typeface="Montserrat"/>
                <a:sym typeface="Montserrat"/>
              </a:defRPr>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2" name="Google Shape;12;p2"/>
          <p:cNvSpPr txBox="1"/>
          <p:nvPr>
            <p:ph idx="1" type="subTitle"/>
          </p:nvPr>
        </p:nvSpPr>
        <p:spPr>
          <a:xfrm>
            <a:off x="485875" y="2317433"/>
            <a:ext cx="8183700" cy="1148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rgbClr val="434343"/>
              </a:buClr>
              <a:buSzPts val="2400"/>
              <a:buFont typeface="Proxima Nova"/>
              <a:buNone/>
              <a:defRPr sz="2400">
                <a:solidFill>
                  <a:srgbClr val="434343"/>
                </a:solidFill>
                <a:latin typeface="Proxima Nova"/>
                <a:ea typeface="Proxima Nova"/>
                <a:cs typeface="Proxima Nova"/>
                <a:sym typeface="Proxima Nova"/>
              </a:defRPr>
            </a:lvl1pPr>
            <a:lvl2pPr lvl="1">
              <a:lnSpc>
                <a:spcPct val="100000"/>
              </a:lnSpc>
              <a:spcBef>
                <a:spcPts val="0"/>
              </a:spcBef>
              <a:spcAft>
                <a:spcPts val="0"/>
              </a:spcAft>
              <a:buSzPts val="2400"/>
              <a:buNone/>
              <a:defRPr sz="2400"/>
            </a:lvl2pPr>
            <a:lvl3pPr lvl="2">
              <a:lnSpc>
                <a:spcPct val="100000"/>
              </a:lnSpc>
              <a:spcBef>
                <a:spcPts val="0"/>
              </a:spcBef>
              <a:spcAft>
                <a:spcPts val="0"/>
              </a:spcAft>
              <a:buSzPts val="2400"/>
              <a:buNone/>
              <a:defRPr sz="2400"/>
            </a:lvl3pPr>
            <a:lvl4pPr lvl="3">
              <a:lnSpc>
                <a:spcPct val="100000"/>
              </a:lnSpc>
              <a:spcBef>
                <a:spcPts val="0"/>
              </a:spcBef>
              <a:spcAft>
                <a:spcPts val="0"/>
              </a:spcAft>
              <a:buSzPts val="2400"/>
              <a:buNone/>
              <a:defRPr sz="2400"/>
            </a:lvl4pPr>
            <a:lvl5pPr lvl="4">
              <a:lnSpc>
                <a:spcPct val="100000"/>
              </a:lnSpc>
              <a:spcBef>
                <a:spcPts val="0"/>
              </a:spcBef>
              <a:spcAft>
                <a:spcPts val="0"/>
              </a:spcAft>
              <a:buSzPts val="2400"/>
              <a:buNone/>
              <a:defRPr sz="2400"/>
            </a:lvl5pPr>
            <a:lvl6pPr lvl="5">
              <a:lnSpc>
                <a:spcPct val="100000"/>
              </a:lnSpc>
              <a:spcBef>
                <a:spcPts val="0"/>
              </a:spcBef>
              <a:spcAft>
                <a:spcPts val="0"/>
              </a:spcAft>
              <a:buSzPts val="2400"/>
              <a:buNone/>
              <a:defRPr sz="2400"/>
            </a:lvl6pPr>
            <a:lvl7pPr lvl="6">
              <a:lnSpc>
                <a:spcPct val="100000"/>
              </a:lnSpc>
              <a:spcBef>
                <a:spcPts val="0"/>
              </a:spcBef>
              <a:spcAft>
                <a:spcPts val="0"/>
              </a:spcAft>
              <a:buSzPts val="2400"/>
              <a:buNone/>
              <a:defRPr sz="2400"/>
            </a:lvl7pPr>
            <a:lvl8pPr lvl="7">
              <a:lnSpc>
                <a:spcPct val="100000"/>
              </a:lnSpc>
              <a:spcBef>
                <a:spcPts val="0"/>
              </a:spcBef>
              <a:spcAft>
                <a:spcPts val="0"/>
              </a:spcAft>
              <a:buSzPts val="2400"/>
              <a:buNone/>
              <a:defRPr sz="2400"/>
            </a:lvl8pPr>
            <a:lvl9pPr lvl="8">
              <a:lnSpc>
                <a:spcPct val="100000"/>
              </a:lnSpc>
              <a:spcBef>
                <a:spcPts val="0"/>
              </a:spcBef>
              <a:spcAft>
                <a:spcPts val="0"/>
              </a:spcAft>
              <a:buSzPts val="2400"/>
              <a:buNone/>
              <a:defRPr sz="2400"/>
            </a:lvl9pPr>
          </a:lstStyle>
          <a:p/>
        </p:txBody>
      </p:sp>
      <p:sp>
        <p:nvSpPr>
          <p:cNvPr id="13" name="Google Shape;13;p2"/>
          <p:cNvSpPr txBox="1"/>
          <p:nvPr>
            <p:ph idx="12" type="sldNum"/>
          </p:nvPr>
        </p:nvSpPr>
        <p:spPr>
          <a:xfrm>
            <a:off x="8497999" y="6251679"/>
            <a:ext cx="548700" cy="5247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pic>
        <p:nvPicPr>
          <p:cNvPr id="14" name="Google Shape;14;p2"/>
          <p:cNvPicPr preferRelativeResize="0"/>
          <p:nvPr/>
        </p:nvPicPr>
        <p:blipFill>
          <a:blip r:embed="rId2">
            <a:alphaModFix/>
          </a:blip>
          <a:stretch>
            <a:fillRect/>
          </a:stretch>
        </p:blipFill>
        <p:spPr>
          <a:xfrm>
            <a:off x="2812338" y="5778388"/>
            <a:ext cx="3895725" cy="60007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0" name="Shape 50"/>
        <p:cNvGrpSpPr/>
        <p:nvPr/>
      </p:nvGrpSpPr>
      <p:grpSpPr>
        <a:xfrm>
          <a:off x="0" y="0"/>
          <a:ext cx="0" cy="0"/>
          <a:chOff x="0" y="0"/>
          <a:chExt cx="0" cy="0"/>
        </a:xfrm>
      </p:grpSpPr>
      <p:sp>
        <p:nvSpPr>
          <p:cNvPr id="51" name="Google Shape;51;p11"/>
          <p:cNvSpPr/>
          <p:nvPr/>
        </p:nvSpPr>
        <p:spPr>
          <a:xfrm>
            <a:off x="80700" y="3534800"/>
            <a:ext cx="8982600" cy="32157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11"/>
          <p:cNvSpPr txBox="1"/>
          <p:nvPr>
            <p:ph hasCustomPrompt="1" type="title"/>
          </p:nvPr>
        </p:nvSpPr>
        <p:spPr>
          <a:xfrm>
            <a:off x="311700" y="990668"/>
            <a:ext cx="8520600" cy="26751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Font typeface="Source Sans Pro"/>
              <a:buNone/>
              <a:defRPr sz="12000">
                <a:latin typeface="Source Sans Pro"/>
                <a:ea typeface="Source Sans Pro"/>
                <a:cs typeface="Source Sans Pro"/>
                <a:sym typeface="Source Sans Pro"/>
              </a:defRPr>
            </a:lvl1pPr>
            <a:lvl2pPr lvl="1" algn="ctr">
              <a:spcBef>
                <a:spcPts val="0"/>
              </a:spcBef>
              <a:spcAft>
                <a:spcPts val="0"/>
              </a:spcAft>
              <a:buSzPts val="12000"/>
              <a:buFont typeface="Source Sans Pro"/>
              <a:buNone/>
              <a:defRPr sz="12000">
                <a:latin typeface="Source Sans Pro"/>
                <a:ea typeface="Source Sans Pro"/>
                <a:cs typeface="Source Sans Pro"/>
                <a:sym typeface="Source Sans Pro"/>
              </a:defRPr>
            </a:lvl2pPr>
            <a:lvl3pPr lvl="2" algn="ctr">
              <a:spcBef>
                <a:spcPts val="0"/>
              </a:spcBef>
              <a:spcAft>
                <a:spcPts val="0"/>
              </a:spcAft>
              <a:buSzPts val="12000"/>
              <a:buFont typeface="Source Sans Pro"/>
              <a:buNone/>
              <a:defRPr sz="12000">
                <a:latin typeface="Source Sans Pro"/>
                <a:ea typeface="Source Sans Pro"/>
                <a:cs typeface="Source Sans Pro"/>
                <a:sym typeface="Source Sans Pro"/>
              </a:defRPr>
            </a:lvl3pPr>
            <a:lvl4pPr lvl="3" algn="ctr">
              <a:spcBef>
                <a:spcPts val="0"/>
              </a:spcBef>
              <a:spcAft>
                <a:spcPts val="0"/>
              </a:spcAft>
              <a:buSzPts val="12000"/>
              <a:buFont typeface="Source Sans Pro"/>
              <a:buNone/>
              <a:defRPr sz="12000">
                <a:latin typeface="Source Sans Pro"/>
                <a:ea typeface="Source Sans Pro"/>
                <a:cs typeface="Source Sans Pro"/>
                <a:sym typeface="Source Sans Pro"/>
              </a:defRPr>
            </a:lvl4pPr>
            <a:lvl5pPr lvl="4" algn="ctr">
              <a:spcBef>
                <a:spcPts val="0"/>
              </a:spcBef>
              <a:spcAft>
                <a:spcPts val="0"/>
              </a:spcAft>
              <a:buSzPts val="12000"/>
              <a:buFont typeface="Source Sans Pro"/>
              <a:buNone/>
              <a:defRPr sz="12000">
                <a:latin typeface="Source Sans Pro"/>
                <a:ea typeface="Source Sans Pro"/>
                <a:cs typeface="Source Sans Pro"/>
                <a:sym typeface="Source Sans Pro"/>
              </a:defRPr>
            </a:lvl5pPr>
            <a:lvl6pPr lvl="5" algn="ctr">
              <a:spcBef>
                <a:spcPts val="0"/>
              </a:spcBef>
              <a:spcAft>
                <a:spcPts val="0"/>
              </a:spcAft>
              <a:buSzPts val="12000"/>
              <a:buFont typeface="Source Sans Pro"/>
              <a:buNone/>
              <a:defRPr sz="12000">
                <a:latin typeface="Source Sans Pro"/>
                <a:ea typeface="Source Sans Pro"/>
                <a:cs typeface="Source Sans Pro"/>
                <a:sym typeface="Source Sans Pro"/>
              </a:defRPr>
            </a:lvl6pPr>
            <a:lvl7pPr lvl="6" algn="ctr">
              <a:spcBef>
                <a:spcPts val="0"/>
              </a:spcBef>
              <a:spcAft>
                <a:spcPts val="0"/>
              </a:spcAft>
              <a:buSzPts val="12000"/>
              <a:buFont typeface="Source Sans Pro"/>
              <a:buNone/>
              <a:defRPr sz="12000">
                <a:latin typeface="Source Sans Pro"/>
                <a:ea typeface="Source Sans Pro"/>
                <a:cs typeface="Source Sans Pro"/>
                <a:sym typeface="Source Sans Pro"/>
              </a:defRPr>
            </a:lvl7pPr>
            <a:lvl8pPr lvl="7" algn="ctr">
              <a:spcBef>
                <a:spcPts val="0"/>
              </a:spcBef>
              <a:spcAft>
                <a:spcPts val="0"/>
              </a:spcAft>
              <a:buSzPts val="12000"/>
              <a:buFont typeface="Source Sans Pro"/>
              <a:buNone/>
              <a:defRPr sz="12000">
                <a:latin typeface="Source Sans Pro"/>
                <a:ea typeface="Source Sans Pro"/>
                <a:cs typeface="Source Sans Pro"/>
                <a:sym typeface="Source Sans Pro"/>
              </a:defRPr>
            </a:lvl8pPr>
            <a:lvl9pPr lvl="8" algn="ctr">
              <a:spcBef>
                <a:spcPts val="0"/>
              </a:spcBef>
              <a:spcAft>
                <a:spcPts val="0"/>
              </a:spcAft>
              <a:buSzPts val="12000"/>
              <a:buFont typeface="Source Sans Pro"/>
              <a:buNone/>
              <a:defRPr sz="12000">
                <a:latin typeface="Source Sans Pro"/>
                <a:ea typeface="Source Sans Pro"/>
                <a:cs typeface="Source Sans Pro"/>
                <a:sym typeface="Source Sans Pro"/>
              </a:defRPr>
            </a:lvl9pPr>
          </a:lstStyle>
          <a:p>
            <a:r>
              <a:t>xx%</a:t>
            </a:r>
          </a:p>
        </p:txBody>
      </p:sp>
      <p:sp>
        <p:nvSpPr>
          <p:cNvPr id="53" name="Google Shape;53;p11"/>
          <p:cNvSpPr txBox="1"/>
          <p:nvPr>
            <p:ph idx="1" type="body"/>
          </p:nvPr>
        </p:nvSpPr>
        <p:spPr>
          <a:xfrm>
            <a:off x="311700" y="3793576"/>
            <a:ext cx="8520600" cy="17343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0"/>
              </a:spcBef>
              <a:spcAft>
                <a:spcPts val="0"/>
              </a:spcAft>
              <a:buClr>
                <a:schemeClr val="lt1"/>
              </a:buClr>
              <a:buSzPts val="1400"/>
              <a:buChar char="○"/>
              <a:defRPr>
                <a:solidFill>
                  <a:schemeClr val="lt1"/>
                </a:solidFill>
              </a:defRPr>
            </a:lvl2pPr>
            <a:lvl3pPr indent="-317500" lvl="2" marL="1371600" algn="ctr">
              <a:spcBef>
                <a:spcPts val="0"/>
              </a:spcBef>
              <a:spcAft>
                <a:spcPts val="0"/>
              </a:spcAft>
              <a:buClr>
                <a:schemeClr val="lt1"/>
              </a:buClr>
              <a:buSzPts val="1400"/>
              <a:buChar char="■"/>
              <a:defRPr>
                <a:solidFill>
                  <a:schemeClr val="lt1"/>
                </a:solidFill>
              </a:defRPr>
            </a:lvl3pPr>
            <a:lvl4pPr indent="-317500" lvl="3" marL="1828800" algn="ctr">
              <a:spcBef>
                <a:spcPts val="0"/>
              </a:spcBef>
              <a:spcAft>
                <a:spcPts val="0"/>
              </a:spcAft>
              <a:buClr>
                <a:schemeClr val="lt1"/>
              </a:buClr>
              <a:buSzPts val="1400"/>
              <a:buChar char="●"/>
              <a:defRPr>
                <a:solidFill>
                  <a:schemeClr val="lt1"/>
                </a:solidFill>
              </a:defRPr>
            </a:lvl4pPr>
            <a:lvl5pPr indent="-317500" lvl="4" marL="2286000" algn="ctr">
              <a:spcBef>
                <a:spcPts val="0"/>
              </a:spcBef>
              <a:spcAft>
                <a:spcPts val="0"/>
              </a:spcAft>
              <a:buClr>
                <a:schemeClr val="lt1"/>
              </a:buClr>
              <a:buSzPts val="1400"/>
              <a:buChar char="○"/>
              <a:defRPr>
                <a:solidFill>
                  <a:schemeClr val="lt1"/>
                </a:solidFill>
              </a:defRPr>
            </a:lvl5pPr>
            <a:lvl6pPr indent="-317500" lvl="5" marL="2743200" algn="ctr">
              <a:spcBef>
                <a:spcPts val="0"/>
              </a:spcBef>
              <a:spcAft>
                <a:spcPts val="0"/>
              </a:spcAft>
              <a:buClr>
                <a:schemeClr val="lt1"/>
              </a:buClr>
              <a:buSzPts val="1400"/>
              <a:buChar char="■"/>
              <a:defRPr>
                <a:solidFill>
                  <a:schemeClr val="lt1"/>
                </a:solidFill>
              </a:defRPr>
            </a:lvl6pPr>
            <a:lvl7pPr indent="-317500" lvl="6" marL="3200400" algn="ctr">
              <a:spcBef>
                <a:spcPts val="0"/>
              </a:spcBef>
              <a:spcAft>
                <a:spcPts val="0"/>
              </a:spcAft>
              <a:buClr>
                <a:schemeClr val="lt1"/>
              </a:buClr>
              <a:buSzPts val="1400"/>
              <a:buChar char="●"/>
              <a:defRPr>
                <a:solidFill>
                  <a:schemeClr val="lt1"/>
                </a:solidFill>
              </a:defRPr>
            </a:lvl7pPr>
            <a:lvl8pPr indent="-317500" lvl="7" marL="3657600" algn="ctr">
              <a:spcBef>
                <a:spcPts val="0"/>
              </a:spcBef>
              <a:spcAft>
                <a:spcPts val="0"/>
              </a:spcAft>
              <a:buClr>
                <a:schemeClr val="lt1"/>
              </a:buClr>
              <a:buSzPts val="1400"/>
              <a:buChar char="○"/>
              <a:defRPr>
                <a:solidFill>
                  <a:schemeClr val="lt1"/>
                </a:solidFill>
              </a:defRPr>
            </a:lvl8pPr>
            <a:lvl9pPr indent="-317500" lvl="8" marL="4114800" algn="ctr">
              <a:spcBef>
                <a:spcPts val="0"/>
              </a:spcBef>
              <a:spcAft>
                <a:spcPts val="0"/>
              </a:spcAft>
              <a:buClr>
                <a:schemeClr val="lt1"/>
              </a:buClr>
              <a:buSzPts val="1400"/>
              <a:buChar char="■"/>
              <a:defRPr>
                <a:solidFill>
                  <a:schemeClr val="lt1"/>
                </a:solidFill>
              </a:defRPr>
            </a:lvl9pPr>
          </a:lstStyle>
          <a:p/>
        </p:txBody>
      </p:sp>
      <p:sp>
        <p:nvSpPr>
          <p:cNvPr id="54" name="Google Shape;54;p11"/>
          <p:cNvSpPr txBox="1"/>
          <p:nvPr>
            <p:ph idx="12" type="sldNum"/>
          </p:nvPr>
        </p:nvSpPr>
        <p:spPr>
          <a:xfrm>
            <a:off x="8497999" y="6251679"/>
            <a:ext cx="548700" cy="5247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5" name="Shape 55"/>
        <p:cNvGrpSpPr/>
        <p:nvPr/>
      </p:nvGrpSpPr>
      <p:grpSpPr>
        <a:xfrm>
          <a:off x="0" y="0"/>
          <a:ext cx="0" cy="0"/>
          <a:chOff x="0" y="0"/>
          <a:chExt cx="0" cy="0"/>
        </a:xfrm>
      </p:grpSpPr>
      <p:sp>
        <p:nvSpPr>
          <p:cNvPr id="56" name="Google Shape;56;p12"/>
          <p:cNvSpPr txBox="1"/>
          <p:nvPr>
            <p:ph idx="12" type="sldNum"/>
          </p:nvPr>
        </p:nvSpPr>
        <p:spPr>
          <a:xfrm>
            <a:off x="8497999" y="6251679"/>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7" name="Shape 57"/>
        <p:cNvGrpSpPr/>
        <p:nvPr/>
      </p:nvGrpSpPr>
      <p:grpSpPr>
        <a:xfrm>
          <a:off x="0" y="0"/>
          <a:ext cx="0" cy="0"/>
          <a:chOff x="0" y="0"/>
          <a:chExt cx="0" cy="0"/>
        </a:xfrm>
      </p:grpSpPr>
      <p:sp>
        <p:nvSpPr>
          <p:cNvPr id="58" name="Google Shape;58;p13"/>
          <p:cNvSpPr txBox="1"/>
          <p:nvPr>
            <p:ph type="title"/>
          </p:nvPr>
        </p:nvSpPr>
        <p:spPr>
          <a:xfrm>
            <a:off x="195262" y="228600"/>
            <a:ext cx="8015400" cy="914400"/>
          </a:xfrm>
          <a:prstGeom prst="rect">
            <a:avLst/>
          </a:prstGeom>
          <a:noFill/>
          <a:ln>
            <a:noFill/>
          </a:ln>
        </p:spPr>
        <p:txBody>
          <a:bodyPr anchorCtr="0" anchor="ctr" bIns="91425" lIns="91425" spcFirstLastPara="1" rIns="91425" wrap="square" tIns="91425">
            <a:normAutofit/>
          </a:bodyPr>
          <a:lstStyle>
            <a:lvl1pPr indent="0" lvl="0" marL="0" marR="0" algn="l">
              <a:spcBef>
                <a:spcPts val="0"/>
              </a:spcBef>
              <a:spcAft>
                <a:spcPts val="0"/>
              </a:spcAft>
              <a:buSzPts val="3000"/>
              <a:buNone/>
              <a:defRPr b="0" i="0" sz="4200" u="none" cap="none" strike="noStrike">
                <a:solidFill>
                  <a:schemeClr val="dk2"/>
                </a:solidFill>
                <a:latin typeface="Arial"/>
                <a:ea typeface="Arial"/>
                <a:cs typeface="Arial"/>
                <a:sym typeface="Arial"/>
              </a:defRPr>
            </a:lvl1pPr>
            <a:lvl2pPr indent="0" lvl="1" marL="0" marR="0" algn="l">
              <a:spcBef>
                <a:spcPts val="0"/>
              </a:spcBef>
              <a:spcAft>
                <a:spcPts val="0"/>
              </a:spcAft>
              <a:buSzPts val="3000"/>
              <a:buNone/>
              <a:defRPr b="0" i="0" sz="4200" u="none" cap="none" strike="noStrike">
                <a:solidFill>
                  <a:schemeClr val="dk2"/>
                </a:solidFill>
                <a:latin typeface="Arial"/>
                <a:ea typeface="Arial"/>
                <a:cs typeface="Arial"/>
                <a:sym typeface="Arial"/>
              </a:defRPr>
            </a:lvl2pPr>
            <a:lvl3pPr indent="0" lvl="2" marL="0" marR="0" algn="l">
              <a:spcBef>
                <a:spcPts val="0"/>
              </a:spcBef>
              <a:spcAft>
                <a:spcPts val="0"/>
              </a:spcAft>
              <a:buSzPts val="3000"/>
              <a:buNone/>
              <a:defRPr b="0" i="0" sz="4200" u="none" cap="none" strike="noStrike">
                <a:solidFill>
                  <a:schemeClr val="dk2"/>
                </a:solidFill>
                <a:latin typeface="Arial"/>
                <a:ea typeface="Arial"/>
                <a:cs typeface="Arial"/>
                <a:sym typeface="Arial"/>
              </a:defRPr>
            </a:lvl3pPr>
            <a:lvl4pPr indent="0" lvl="3" marL="0" marR="0" algn="l">
              <a:spcBef>
                <a:spcPts val="0"/>
              </a:spcBef>
              <a:spcAft>
                <a:spcPts val="0"/>
              </a:spcAft>
              <a:buSzPts val="3000"/>
              <a:buNone/>
              <a:defRPr b="0" i="0" sz="4200" u="none" cap="none" strike="noStrike">
                <a:solidFill>
                  <a:schemeClr val="dk2"/>
                </a:solidFill>
                <a:latin typeface="Arial"/>
                <a:ea typeface="Arial"/>
                <a:cs typeface="Arial"/>
                <a:sym typeface="Arial"/>
              </a:defRPr>
            </a:lvl4pPr>
            <a:lvl5pPr indent="0" lvl="4" marL="0" marR="0" algn="l">
              <a:spcBef>
                <a:spcPts val="0"/>
              </a:spcBef>
              <a:spcAft>
                <a:spcPts val="0"/>
              </a:spcAft>
              <a:buSzPts val="3000"/>
              <a:buNone/>
              <a:defRPr b="0" i="0" sz="4200" u="none" cap="none" strike="noStrike">
                <a:solidFill>
                  <a:schemeClr val="dk2"/>
                </a:solidFill>
                <a:latin typeface="Arial"/>
                <a:ea typeface="Arial"/>
                <a:cs typeface="Arial"/>
                <a:sym typeface="Arial"/>
              </a:defRPr>
            </a:lvl5pPr>
            <a:lvl6pPr indent="0" lvl="5" marL="457200" marR="0" algn="l">
              <a:spcBef>
                <a:spcPts val="0"/>
              </a:spcBef>
              <a:spcAft>
                <a:spcPts val="0"/>
              </a:spcAft>
              <a:buSzPts val="3000"/>
              <a:buNone/>
              <a:defRPr b="0" i="0" sz="4200" u="none" cap="none" strike="noStrike">
                <a:solidFill>
                  <a:schemeClr val="dk2"/>
                </a:solidFill>
                <a:latin typeface="Arial"/>
                <a:ea typeface="Arial"/>
                <a:cs typeface="Arial"/>
                <a:sym typeface="Arial"/>
              </a:defRPr>
            </a:lvl6pPr>
            <a:lvl7pPr indent="0" lvl="6" marL="914400" marR="0" algn="l">
              <a:spcBef>
                <a:spcPts val="0"/>
              </a:spcBef>
              <a:spcAft>
                <a:spcPts val="0"/>
              </a:spcAft>
              <a:buSzPts val="3000"/>
              <a:buNone/>
              <a:defRPr b="0" i="0" sz="4200" u="none" cap="none" strike="noStrike">
                <a:solidFill>
                  <a:schemeClr val="dk2"/>
                </a:solidFill>
                <a:latin typeface="Arial"/>
                <a:ea typeface="Arial"/>
                <a:cs typeface="Arial"/>
                <a:sym typeface="Arial"/>
              </a:defRPr>
            </a:lvl7pPr>
            <a:lvl8pPr indent="0" lvl="7" marL="1371600" marR="0" algn="l">
              <a:spcBef>
                <a:spcPts val="0"/>
              </a:spcBef>
              <a:spcAft>
                <a:spcPts val="0"/>
              </a:spcAft>
              <a:buSzPts val="3000"/>
              <a:buNone/>
              <a:defRPr b="0" i="0" sz="4200" u="none" cap="none" strike="noStrike">
                <a:solidFill>
                  <a:schemeClr val="dk2"/>
                </a:solidFill>
                <a:latin typeface="Arial"/>
                <a:ea typeface="Arial"/>
                <a:cs typeface="Arial"/>
                <a:sym typeface="Arial"/>
              </a:defRPr>
            </a:lvl8pPr>
            <a:lvl9pPr indent="0" lvl="8" marL="1828800" marR="0" algn="l">
              <a:spcBef>
                <a:spcPts val="0"/>
              </a:spcBef>
              <a:spcAft>
                <a:spcPts val="0"/>
              </a:spcAft>
              <a:buSzPts val="3000"/>
              <a:buNone/>
              <a:defRPr b="0" i="0" sz="4200" u="none" cap="none" strike="noStrike">
                <a:solidFill>
                  <a:schemeClr val="dk2"/>
                </a:solidFill>
                <a:latin typeface="Arial"/>
                <a:ea typeface="Arial"/>
                <a:cs typeface="Arial"/>
                <a:sym typeface="Arial"/>
              </a:defRPr>
            </a:lvl9pPr>
          </a:lstStyle>
          <a:p/>
        </p:txBody>
      </p:sp>
      <p:sp>
        <p:nvSpPr>
          <p:cNvPr id="59" name="Google Shape;59;p13"/>
          <p:cNvSpPr txBox="1"/>
          <p:nvPr>
            <p:ph idx="1" type="body"/>
          </p:nvPr>
        </p:nvSpPr>
        <p:spPr>
          <a:xfrm>
            <a:off x="609600" y="1600200"/>
            <a:ext cx="7924800" cy="4419600"/>
          </a:xfrm>
          <a:prstGeom prst="rect">
            <a:avLst/>
          </a:prstGeom>
          <a:noFill/>
          <a:ln>
            <a:noFill/>
          </a:ln>
        </p:spPr>
        <p:txBody>
          <a:bodyPr anchorCtr="0" anchor="t" bIns="91425" lIns="91425" spcFirstLastPara="1" rIns="91425" wrap="square" tIns="91425">
            <a:normAutofit/>
          </a:bodyPr>
          <a:lstStyle>
            <a:lvl1pPr indent="-391160" lvl="0" marL="457200" marR="0" algn="l">
              <a:spcBef>
                <a:spcPts val="640"/>
              </a:spcBef>
              <a:spcAft>
                <a:spcPts val="0"/>
              </a:spcAft>
              <a:buClr>
                <a:schemeClr val="hlink"/>
              </a:buClr>
              <a:buSzPts val="2560"/>
              <a:buFont typeface="Noto Sans Symbols"/>
              <a:buChar char="●"/>
              <a:defRPr b="0" i="0" sz="3200" u="none" cap="none" strike="noStrike">
                <a:solidFill>
                  <a:schemeClr val="dk1"/>
                </a:solidFill>
                <a:latin typeface="Arial"/>
                <a:ea typeface="Arial"/>
                <a:cs typeface="Arial"/>
                <a:sym typeface="Arial"/>
              </a:defRPr>
            </a:lvl1pPr>
            <a:lvl2pPr indent="-353060" lvl="1" marL="914400" marR="0" algn="l">
              <a:spcBef>
                <a:spcPts val="560"/>
              </a:spcBef>
              <a:spcAft>
                <a:spcPts val="0"/>
              </a:spcAft>
              <a:buClr>
                <a:schemeClr val="accent1"/>
              </a:buClr>
              <a:buSzPts val="1960"/>
              <a:buFont typeface="Noto Sans Symbols"/>
              <a:buChar char="●"/>
              <a:defRPr b="0" i="0" sz="2800" u="none" cap="none" strike="noStrike">
                <a:solidFill>
                  <a:schemeClr val="dk1"/>
                </a:solidFill>
                <a:latin typeface="Arial"/>
                <a:ea typeface="Arial"/>
                <a:cs typeface="Arial"/>
                <a:sym typeface="Arial"/>
              </a:defRPr>
            </a:lvl2pPr>
            <a:lvl3pPr indent="-327660" lvl="2" marL="1371600" marR="0" algn="l">
              <a:spcBef>
                <a:spcPts val="480"/>
              </a:spcBef>
              <a:spcAft>
                <a:spcPts val="0"/>
              </a:spcAft>
              <a:buClr>
                <a:schemeClr val="lt2"/>
              </a:buClr>
              <a:buSzPts val="1560"/>
              <a:buFont typeface="Noto Sans Symbols"/>
              <a:buChar char="●"/>
              <a:defRPr b="0" i="0" sz="2400" u="none" cap="none" strike="noStrike">
                <a:solidFill>
                  <a:schemeClr val="dk1"/>
                </a:solidFill>
                <a:latin typeface="Arial"/>
                <a:ea typeface="Arial"/>
                <a:cs typeface="Arial"/>
                <a:sym typeface="Arial"/>
              </a:defRPr>
            </a:lvl3pPr>
            <a:lvl4pPr indent="-304800" lvl="3" marL="1828800" marR="0" algn="l">
              <a:spcBef>
                <a:spcPts val="400"/>
              </a:spcBef>
              <a:spcAft>
                <a:spcPts val="0"/>
              </a:spcAft>
              <a:buClr>
                <a:schemeClr val="hlink"/>
              </a:buClr>
              <a:buSzPts val="1200"/>
              <a:buFont typeface="Noto Sans Symbols"/>
              <a:buChar char="●"/>
              <a:defRPr b="0" i="0" sz="2000" u="none" cap="none" strike="noStrike">
                <a:solidFill>
                  <a:schemeClr val="dk1"/>
                </a:solidFill>
                <a:latin typeface="Arial"/>
                <a:ea typeface="Arial"/>
                <a:cs typeface="Arial"/>
                <a:sym typeface="Arial"/>
              </a:defRPr>
            </a:lvl4pPr>
            <a:lvl5pPr indent="-279400" lvl="4" marL="2286000" marR="0" algn="l">
              <a:spcBef>
                <a:spcPts val="400"/>
              </a:spcBef>
              <a:spcAft>
                <a:spcPts val="0"/>
              </a:spcAft>
              <a:buClr>
                <a:schemeClr val="lt2"/>
              </a:buClr>
              <a:buSzPts val="800"/>
              <a:buFont typeface="Noto Sans Symbols"/>
              <a:buChar char="●"/>
              <a:defRPr b="0" i="0" sz="2000" u="none" cap="none" strike="noStrike">
                <a:solidFill>
                  <a:schemeClr val="dk1"/>
                </a:solidFill>
                <a:latin typeface="Arial"/>
                <a:ea typeface="Arial"/>
                <a:cs typeface="Arial"/>
                <a:sym typeface="Arial"/>
              </a:defRPr>
            </a:lvl5pPr>
            <a:lvl6pPr indent="-279400" lvl="5" marL="2743200" marR="0" algn="l">
              <a:spcBef>
                <a:spcPts val="400"/>
              </a:spcBef>
              <a:spcAft>
                <a:spcPts val="0"/>
              </a:spcAft>
              <a:buClr>
                <a:schemeClr val="lt2"/>
              </a:buClr>
              <a:buSzPts val="800"/>
              <a:buFont typeface="Noto Sans Symbols"/>
              <a:buChar char="●"/>
              <a:defRPr b="0" i="0" sz="2000" u="none" cap="none" strike="noStrike">
                <a:solidFill>
                  <a:schemeClr val="dk1"/>
                </a:solidFill>
                <a:latin typeface="Arial"/>
                <a:ea typeface="Arial"/>
                <a:cs typeface="Arial"/>
                <a:sym typeface="Arial"/>
              </a:defRPr>
            </a:lvl6pPr>
            <a:lvl7pPr indent="-279400" lvl="6" marL="3200400" marR="0" algn="l">
              <a:spcBef>
                <a:spcPts val="400"/>
              </a:spcBef>
              <a:spcAft>
                <a:spcPts val="0"/>
              </a:spcAft>
              <a:buClr>
                <a:schemeClr val="lt2"/>
              </a:buClr>
              <a:buSzPts val="800"/>
              <a:buFont typeface="Noto Sans Symbols"/>
              <a:buChar char="●"/>
              <a:defRPr b="0" i="0" sz="2000" u="none" cap="none" strike="noStrike">
                <a:solidFill>
                  <a:schemeClr val="dk1"/>
                </a:solidFill>
                <a:latin typeface="Arial"/>
                <a:ea typeface="Arial"/>
                <a:cs typeface="Arial"/>
                <a:sym typeface="Arial"/>
              </a:defRPr>
            </a:lvl7pPr>
            <a:lvl8pPr indent="-279400" lvl="7" marL="3657600" marR="0" algn="l">
              <a:spcBef>
                <a:spcPts val="400"/>
              </a:spcBef>
              <a:spcAft>
                <a:spcPts val="0"/>
              </a:spcAft>
              <a:buClr>
                <a:schemeClr val="lt2"/>
              </a:buClr>
              <a:buSzPts val="800"/>
              <a:buFont typeface="Noto Sans Symbols"/>
              <a:buChar char="●"/>
              <a:defRPr b="0" i="0" sz="2000" u="none" cap="none" strike="noStrike">
                <a:solidFill>
                  <a:schemeClr val="dk1"/>
                </a:solidFill>
                <a:latin typeface="Arial"/>
                <a:ea typeface="Arial"/>
                <a:cs typeface="Arial"/>
                <a:sym typeface="Arial"/>
              </a:defRPr>
            </a:lvl8pPr>
            <a:lvl9pPr indent="-279400" lvl="8" marL="4114800" marR="0" algn="l">
              <a:spcBef>
                <a:spcPts val="400"/>
              </a:spcBef>
              <a:spcAft>
                <a:spcPts val="0"/>
              </a:spcAft>
              <a:buClr>
                <a:schemeClr val="lt2"/>
              </a:buClr>
              <a:buSzPts val="800"/>
              <a:buFont typeface="Noto Sans Symbols"/>
              <a:buChar char="●"/>
              <a:defRPr b="0" i="0" sz="2000" u="none" cap="none" strike="noStrike">
                <a:solidFill>
                  <a:schemeClr val="dk1"/>
                </a:solidFill>
                <a:latin typeface="Arial"/>
                <a:ea typeface="Arial"/>
                <a:cs typeface="Arial"/>
                <a:sym typeface="Arial"/>
              </a:defRPr>
            </a:lvl9pPr>
          </a:lstStyle>
          <a:p/>
        </p:txBody>
      </p:sp>
      <p:sp>
        <p:nvSpPr>
          <p:cNvPr id="60" name="Google Shape;60;p13"/>
          <p:cNvSpPr txBox="1"/>
          <p:nvPr>
            <p:ph idx="10" type="dt"/>
          </p:nvPr>
        </p:nvSpPr>
        <p:spPr>
          <a:xfrm>
            <a:off x="457200" y="6248400"/>
            <a:ext cx="2133600" cy="457200"/>
          </a:xfrm>
          <a:prstGeom prst="rect">
            <a:avLst/>
          </a:prstGeom>
          <a:noFill/>
          <a:ln>
            <a:noFill/>
          </a:ln>
        </p:spPr>
        <p:txBody>
          <a:bodyPr anchorCtr="0" anchor="b" bIns="91425" lIns="91425" spcFirstLastPara="1" rIns="91425" wrap="square" tIns="91425">
            <a:noAutofit/>
          </a:bodyPr>
          <a:lstStyle>
            <a:lvl1pPr indent="0" lvl="0" mar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1" name="Google Shape;61;p13"/>
          <p:cNvSpPr txBox="1"/>
          <p:nvPr>
            <p:ph idx="11" type="ftr"/>
          </p:nvPr>
        </p:nvSpPr>
        <p:spPr>
          <a:xfrm>
            <a:off x="3124200" y="6248400"/>
            <a:ext cx="2895600" cy="457200"/>
          </a:xfrm>
          <a:prstGeom prst="rect">
            <a:avLst/>
          </a:prstGeom>
          <a:noFill/>
          <a:ln>
            <a:noFill/>
          </a:ln>
        </p:spPr>
        <p:txBody>
          <a:bodyPr anchorCtr="0" anchor="b" bIns="91425" lIns="91425" spcFirstLastPara="1" rIns="91425" wrap="square" tIns="91425">
            <a:noAutofit/>
          </a:bodyPr>
          <a:lstStyle>
            <a:lvl1pPr indent="0" lvl="0" mar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indent="0" lvl="1" marL="4572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indent="0" lvl="2" marL="9144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indent="0" lvl="3" marL="13716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indent="0" lvl="4" marL="18288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indent="0" lvl="5" marL="22860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indent="0" lvl="6" marL="32004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indent="0" lvl="7" marL="45720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indent="0" lvl="8" marL="640080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2" name="Google Shape;62;p13"/>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rmAutofit/>
          </a:bodyPr>
          <a:lstStyle>
            <a:lvl1pPr indent="0" lvl="0" marL="0" marR="0" algn="r">
              <a:lnSpc>
                <a:spcPct val="100000"/>
              </a:lnSpc>
              <a:spcBef>
                <a:spcPts val="0"/>
              </a:spcBef>
              <a:spcAft>
                <a:spcPts val="0"/>
              </a:spcAft>
              <a:buClr>
                <a:schemeClr val="dk1"/>
              </a:buClr>
              <a:buFont typeface="Arial Black"/>
              <a:buNone/>
              <a:defRPr b="0" i="0" sz="1200" u="none">
                <a:solidFill>
                  <a:schemeClr val="dk1"/>
                </a:solidFill>
                <a:latin typeface="Arial Black"/>
                <a:ea typeface="Arial Black"/>
                <a:cs typeface="Arial Black"/>
                <a:sym typeface="Arial Black"/>
              </a:defRPr>
            </a:lvl1pPr>
            <a:lvl2pPr indent="0" lvl="1" marL="0" marR="0" algn="r">
              <a:lnSpc>
                <a:spcPct val="100000"/>
              </a:lnSpc>
              <a:spcBef>
                <a:spcPts val="0"/>
              </a:spcBef>
              <a:spcAft>
                <a:spcPts val="0"/>
              </a:spcAft>
              <a:buClr>
                <a:schemeClr val="dk1"/>
              </a:buClr>
              <a:buFont typeface="Arial Black"/>
              <a:buNone/>
              <a:defRPr b="0" i="0" sz="1200" u="none">
                <a:solidFill>
                  <a:schemeClr val="dk1"/>
                </a:solidFill>
                <a:latin typeface="Arial Black"/>
                <a:ea typeface="Arial Black"/>
                <a:cs typeface="Arial Black"/>
                <a:sym typeface="Arial Black"/>
              </a:defRPr>
            </a:lvl2pPr>
            <a:lvl3pPr indent="0" lvl="2" marL="0" marR="0" algn="r">
              <a:lnSpc>
                <a:spcPct val="100000"/>
              </a:lnSpc>
              <a:spcBef>
                <a:spcPts val="0"/>
              </a:spcBef>
              <a:spcAft>
                <a:spcPts val="0"/>
              </a:spcAft>
              <a:buClr>
                <a:schemeClr val="dk1"/>
              </a:buClr>
              <a:buFont typeface="Arial Black"/>
              <a:buNone/>
              <a:defRPr b="0" i="0" sz="1200" u="none">
                <a:solidFill>
                  <a:schemeClr val="dk1"/>
                </a:solidFill>
                <a:latin typeface="Arial Black"/>
                <a:ea typeface="Arial Black"/>
                <a:cs typeface="Arial Black"/>
                <a:sym typeface="Arial Black"/>
              </a:defRPr>
            </a:lvl3pPr>
            <a:lvl4pPr indent="0" lvl="3" marL="0" marR="0" algn="r">
              <a:lnSpc>
                <a:spcPct val="100000"/>
              </a:lnSpc>
              <a:spcBef>
                <a:spcPts val="0"/>
              </a:spcBef>
              <a:spcAft>
                <a:spcPts val="0"/>
              </a:spcAft>
              <a:buClr>
                <a:schemeClr val="dk1"/>
              </a:buClr>
              <a:buFont typeface="Arial Black"/>
              <a:buNone/>
              <a:defRPr b="0" i="0" sz="1200" u="none">
                <a:solidFill>
                  <a:schemeClr val="dk1"/>
                </a:solidFill>
                <a:latin typeface="Arial Black"/>
                <a:ea typeface="Arial Black"/>
                <a:cs typeface="Arial Black"/>
                <a:sym typeface="Arial Black"/>
              </a:defRPr>
            </a:lvl4pPr>
            <a:lvl5pPr indent="0" lvl="4" marL="0" marR="0" algn="r">
              <a:lnSpc>
                <a:spcPct val="100000"/>
              </a:lnSpc>
              <a:spcBef>
                <a:spcPts val="0"/>
              </a:spcBef>
              <a:spcAft>
                <a:spcPts val="0"/>
              </a:spcAft>
              <a:buClr>
                <a:schemeClr val="dk1"/>
              </a:buClr>
              <a:buFont typeface="Arial Black"/>
              <a:buNone/>
              <a:defRPr b="0" i="0" sz="1200" u="none">
                <a:solidFill>
                  <a:schemeClr val="dk1"/>
                </a:solidFill>
                <a:latin typeface="Arial Black"/>
                <a:ea typeface="Arial Black"/>
                <a:cs typeface="Arial Black"/>
                <a:sym typeface="Arial Black"/>
              </a:defRPr>
            </a:lvl5pPr>
            <a:lvl6pPr indent="0" lvl="5" marL="0" marR="0" algn="r">
              <a:lnSpc>
                <a:spcPct val="100000"/>
              </a:lnSpc>
              <a:spcBef>
                <a:spcPts val="0"/>
              </a:spcBef>
              <a:spcAft>
                <a:spcPts val="0"/>
              </a:spcAft>
              <a:buClr>
                <a:schemeClr val="dk1"/>
              </a:buClr>
              <a:buFont typeface="Arial Black"/>
              <a:buNone/>
              <a:defRPr b="0" i="0" sz="1200" u="none">
                <a:solidFill>
                  <a:schemeClr val="dk1"/>
                </a:solidFill>
                <a:latin typeface="Arial Black"/>
                <a:ea typeface="Arial Black"/>
                <a:cs typeface="Arial Black"/>
                <a:sym typeface="Arial Black"/>
              </a:defRPr>
            </a:lvl6pPr>
            <a:lvl7pPr indent="0" lvl="6" marL="0" marR="0" algn="r">
              <a:lnSpc>
                <a:spcPct val="100000"/>
              </a:lnSpc>
              <a:spcBef>
                <a:spcPts val="0"/>
              </a:spcBef>
              <a:spcAft>
                <a:spcPts val="0"/>
              </a:spcAft>
              <a:buClr>
                <a:schemeClr val="dk1"/>
              </a:buClr>
              <a:buFont typeface="Arial Black"/>
              <a:buNone/>
              <a:defRPr b="0" i="0" sz="1200" u="none">
                <a:solidFill>
                  <a:schemeClr val="dk1"/>
                </a:solidFill>
                <a:latin typeface="Arial Black"/>
                <a:ea typeface="Arial Black"/>
                <a:cs typeface="Arial Black"/>
                <a:sym typeface="Arial Black"/>
              </a:defRPr>
            </a:lvl7pPr>
            <a:lvl8pPr indent="0" lvl="7" marL="0" marR="0" algn="r">
              <a:lnSpc>
                <a:spcPct val="100000"/>
              </a:lnSpc>
              <a:spcBef>
                <a:spcPts val="0"/>
              </a:spcBef>
              <a:spcAft>
                <a:spcPts val="0"/>
              </a:spcAft>
              <a:buClr>
                <a:schemeClr val="dk1"/>
              </a:buClr>
              <a:buFont typeface="Arial Black"/>
              <a:buNone/>
              <a:defRPr b="0" i="0" sz="1200" u="none">
                <a:solidFill>
                  <a:schemeClr val="dk1"/>
                </a:solidFill>
                <a:latin typeface="Arial Black"/>
                <a:ea typeface="Arial Black"/>
                <a:cs typeface="Arial Black"/>
                <a:sym typeface="Arial Black"/>
              </a:defRPr>
            </a:lvl8pPr>
            <a:lvl9pPr indent="0" lvl="8" marL="0" marR="0" algn="r">
              <a:lnSpc>
                <a:spcPct val="100000"/>
              </a:lnSpc>
              <a:spcBef>
                <a:spcPts val="0"/>
              </a:spcBef>
              <a:spcAft>
                <a:spcPts val="0"/>
              </a:spcAft>
              <a:buClr>
                <a:schemeClr val="dk1"/>
              </a:buClr>
              <a:buFont typeface="Arial Black"/>
              <a:buNone/>
              <a:defRPr b="0" i="0" sz="1200" u="none">
                <a:solidFill>
                  <a:schemeClr val="dk1"/>
                </a:solidFill>
                <a:latin typeface="Arial Black"/>
                <a:ea typeface="Arial Black"/>
                <a:cs typeface="Arial Black"/>
                <a:sym typeface="Arial Black"/>
              </a:defRPr>
            </a:lvl9pPr>
          </a:lstStyle>
          <a:p>
            <a:pPr indent="0" lvl="0" marL="0" rtl="0" algn="r">
              <a:spcBef>
                <a:spcPts val="0"/>
              </a:spcBef>
              <a:spcAft>
                <a:spcPts val="0"/>
              </a:spcAft>
              <a:buNone/>
            </a:pPr>
            <a:fld id="{00000000-1234-1234-1234-123412341234}" type="slidenum">
              <a:rPr lang="en-US"/>
              <a:t>‹#›</a:t>
            </a:fld>
            <a:endParaRPr sz="1000">
              <a:solidFill>
                <a:schemeClr val="lt2"/>
              </a:solidFill>
              <a:latin typeface="Source Sans Pro"/>
              <a:ea typeface="Source Sans Pro"/>
              <a:cs typeface="Source Sans Pro"/>
              <a:sym typeface="Source Sans Pr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a:off x="80700" y="3534800"/>
            <a:ext cx="8982600" cy="32157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
          <p:cNvSpPr txBox="1"/>
          <p:nvPr>
            <p:ph type="title"/>
          </p:nvPr>
        </p:nvSpPr>
        <p:spPr>
          <a:xfrm>
            <a:off x="485875" y="2286000"/>
            <a:ext cx="8183700" cy="1047600"/>
          </a:xfrm>
          <a:prstGeom prst="rect">
            <a:avLst/>
          </a:prstGeom>
        </p:spPr>
        <p:txBody>
          <a:bodyPr anchorCtr="0" anchor="b" bIns="91425" lIns="91425" spcFirstLastPara="1" rIns="91425" wrap="square" tIns="91425">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8" name="Google Shape;18;p3"/>
          <p:cNvSpPr txBox="1"/>
          <p:nvPr>
            <p:ph idx="12" type="sldNum"/>
          </p:nvPr>
        </p:nvSpPr>
        <p:spPr>
          <a:xfrm>
            <a:off x="8497999" y="6251679"/>
            <a:ext cx="548700" cy="5247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txBox="1"/>
          <p:nvPr>
            <p:ph type="title"/>
          </p:nvPr>
        </p:nvSpPr>
        <p:spPr>
          <a:xfrm>
            <a:off x="311700" y="593367"/>
            <a:ext cx="8520600" cy="831300"/>
          </a:xfrm>
          <a:prstGeom prst="rect">
            <a:avLst/>
          </a:prstGeom>
        </p:spPr>
        <p:txBody>
          <a:bodyPr anchorCtr="0" anchor="t" bIns="91425" lIns="91425" spcFirstLastPara="1" rIns="91425" wrap="square" tIns="91425">
            <a:normAutofit/>
          </a:bodyPr>
          <a:lstStyle>
            <a:lvl1pPr lvl="0">
              <a:spcBef>
                <a:spcPts val="0"/>
              </a:spcBef>
              <a:spcAft>
                <a:spcPts val="0"/>
              </a:spcAft>
              <a:buSzPts val="3600"/>
              <a:buFont typeface="Montserrat"/>
              <a:buNone/>
              <a:defRPr sz="3600">
                <a:latin typeface="Montserrat"/>
                <a:ea typeface="Montserrat"/>
                <a:cs typeface="Montserrat"/>
                <a:sym typeface="Montserrat"/>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1" name="Google Shape;21;p4"/>
          <p:cNvSpPr txBox="1"/>
          <p:nvPr>
            <p:ph idx="1" type="body"/>
          </p:nvPr>
        </p:nvSpPr>
        <p:spPr>
          <a:xfrm>
            <a:off x="311700" y="1536633"/>
            <a:ext cx="8520600" cy="4555200"/>
          </a:xfrm>
          <a:prstGeom prst="rect">
            <a:avLst/>
          </a:prstGeom>
        </p:spPr>
        <p:txBody>
          <a:bodyPr anchorCtr="0" anchor="t" bIns="91425" lIns="91425" spcFirstLastPara="1" rIns="91425" wrap="square" tIns="91425">
            <a:normAutofit/>
          </a:bodyPr>
          <a:lstStyle>
            <a:lvl1pPr indent="-419100" lvl="0" marL="457200">
              <a:spcBef>
                <a:spcPts val="0"/>
              </a:spcBef>
              <a:spcAft>
                <a:spcPts val="0"/>
              </a:spcAft>
              <a:buClr>
                <a:srgbClr val="434343"/>
              </a:buClr>
              <a:buSzPts val="3000"/>
              <a:buFont typeface="Proxima Nova"/>
              <a:buChar char="●"/>
              <a:defRPr sz="3000">
                <a:solidFill>
                  <a:srgbClr val="434343"/>
                </a:solidFill>
                <a:latin typeface="Proxima Nova"/>
                <a:ea typeface="Proxima Nova"/>
                <a:cs typeface="Proxima Nova"/>
                <a:sym typeface="Proxima Nova"/>
              </a:defRPr>
            </a:lvl1pPr>
            <a:lvl2pPr indent="-381000" lvl="1" marL="914400">
              <a:spcBef>
                <a:spcPts val="0"/>
              </a:spcBef>
              <a:spcAft>
                <a:spcPts val="0"/>
              </a:spcAft>
              <a:buSzPts val="2400"/>
              <a:buFont typeface="Proxima Nova"/>
              <a:buChar char="○"/>
              <a:defRPr sz="2400">
                <a:latin typeface="Proxima Nova"/>
                <a:ea typeface="Proxima Nova"/>
                <a:cs typeface="Proxima Nova"/>
                <a:sym typeface="Proxima Nova"/>
              </a:defRPr>
            </a:lvl2pPr>
            <a:lvl3pPr indent="-381000" lvl="2" marL="1371600">
              <a:spcBef>
                <a:spcPts val="0"/>
              </a:spcBef>
              <a:spcAft>
                <a:spcPts val="0"/>
              </a:spcAft>
              <a:buSzPts val="2400"/>
              <a:buFont typeface="Proxima Nova"/>
              <a:buChar char="■"/>
              <a:defRPr sz="2400">
                <a:latin typeface="Proxima Nova"/>
                <a:ea typeface="Proxima Nova"/>
                <a:cs typeface="Proxima Nova"/>
                <a:sym typeface="Proxima Nova"/>
              </a:defRPr>
            </a:lvl3pPr>
            <a:lvl4pPr indent="-342900" lvl="3" marL="1828800">
              <a:spcBef>
                <a:spcPts val="0"/>
              </a:spcBef>
              <a:spcAft>
                <a:spcPts val="0"/>
              </a:spcAft>
              <a:buSzPts val="1800"/>
              <a:buFont typeface="Proxima Nova"/>
              <a:buChar char="●"/>
              <a:defRPr sz="1800">
                <a:latin typeface="Proxima Nova"/>
                <a:ea typeface="Proxima Nova"/>
                <a:cs typeface="Proxima Nova"/>
                <a:sym typeface="Proxima Nova"/>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2" name="Google Shape;22;p4"/>
          <p:cNvSpPr txBox="1"/>
          <p:nvPr>
            <p:ph idx="12" type="sldNum"/>
          </p:nvPr>
        </p:nvSpPr>
        <p:spPr>
          <a:xfrm>
            <a:off x="8497999" y="6251679"/>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pic>
        <p:nvPicPr>
          <p:cNvPr id="23" name="Google Shape;23;p4"/>
          <p:cNvPicPr preferRelativeResize="0"/>
          <p:nvPr/>
        </p:nvPicPr>
        <p:blipFill>
          <a:blip r:embed="rId2">
            <a:alphaModFix/>
          </a:blip>
          <a:stretch>
            <a:fillRect/>
          </a:stretch>
        </p:blipFill>
        <p:spPr>
          <a:xfrm>
            <a:off x="6974056" y="6451031"/>
            <a:ext cx="1915808" cy="295100"/>
          </a:xfrm>
          <a:prstGeom prst="rect">
            <a:avLst/>
          </a:prstGeom>
          <a:noFill/>
          <a:ln>
            <a:noFill/>
          </a:ln>
        </p:spPr>
      </p:pic>
      <p:pic>
        <p:nvPicPr>
          <p:cNvPr id="24" name="Google Shape;24;p4"/>
          <p:cNvPicPr preferRelativeResize="0"/>
          <p:nvPr/>
        </p:nvPicPr>
        <p:blipFill>
          <a:blip r:embed="rId3">
            <a:alphaModFix/>
          </a:blip>
          <a:stretch>
            <a:fillRect/>
          </a:stretch>
        </p:blipFill>
        <p:spPr>
          <a:xfrm>
            <a:off x="254137" y="6281913"/>
            <a:ext cx="371380" cy="464225"/>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593367"/>
            <a:ext cx="8520600" cy="8313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7" name="Google Shape;27;p5"/>
          <p:cNvSpPr txBox="1"/>
          <p:nvPr>
            <p:ph idx="1" type="body"/>
          </p:nvPr>
        </p:nvSpPr>
        <p:spPr>
          <a:xfrm>
            <a:off x="311700" y="1536633"/>
            <a:ext cx="3999900" cy="4555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536633"/>
            <a:ext cx="3999900" cy="4555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97999" y="6251679"/>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593367"/>
            <a:ext cx="8520600" cy="8313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2" name="Google Shape;32;p6"/>
          <p:cNvSpPr txBox="1"/>
          <p:nvPr>
            <p:ph idx="12" type="sldNum"/>
          </p:nvPr>
        </p:nvSpPr>
        <p:spPr>
          <a:xfrm>
            <a:off x="8497999" y="6251679"/>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7"/>
          <p:cNvSpPr txBox="1"/>
          <p:nvPr>
            <p:ph type="title"/>
          </p:nvPr>
        </p:nvSpPr>
        <p:spPr>
          <a:xfrm>
            <a:off x="311700" y="740800"/>
            <a:ext cx="2808000" cy="1007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5" name="Google Shape;35;p7"/>
          <p:cNvSpPr txBox="1"/>
          <p:nvPr>
            <p:ph idx="1" type="body"/>
          </p:nvPr>
        </p:nvSpPr>
        <p:spPr>
          <a:xfrm>
            <a:off x="311700" y="1852800"/>
            <a:ext cx="2808000" cy="42393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6" name="Google Shape;36;p7"/>
          <p:cNvSpPr txBox="1"/>
          <p:nvPr>
            <p:ph idx="12" type="sldNum"/>
          </p:nvPr>
        </p:nvSpPr>
        <p:spPr>
          <a:xfrm>
            <a:off x="8497999" y="6251679"/>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2"/>
        </a:solidFill>
      </p:bgPr>
    </p:bg>
    <p:spTree>
      <p:nvGrpSpPr>
        <p:cNvPr id="37" name="Shape 37"/>
        <p:cNvGrpSpPr/>
        <p:nvPr/>
      </p:nvGrpSpPr>
      <p:grpSpPr>
        <a:xfrm>
          <a:off x="0" y="0"/>
          <a:ext cx="0" cy="0"/>
          <a:chOff x="0" y="0"/>
          <a:chExt cx="0" cy="0"/>
        </a:xfrm>
      </p:grpSpPr>
      <p:sp>
        <p:nvSpPr>
          <p:cNvPr id="38" name="Google Shape;38;p8"/>
          <p:cNvSpPr txBox="1"/>
          <p:nvPr>
            <p:ph type="title"/>
          </p:nvPr>
        </p:nvSpPr>
        <p:spPr>
          <a:xfrm>
            <a:off x="490250" y="701800"/>
            <a:ext cx="5604000" cy="54543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9" name="Google Shape;39;p8"/>
          <p:cNvSpPr txBox="1"/>
          <p:nvPr>
            <p:ph idx="12" type="sldNum"/>
          </p:nvPr>
        </p:nvSpPr>
        <p:spPr>
          <a:xfrm>
            <a:off x="8497999" y="6251679"/>
            <a:ext cx="548700" cy="5247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0" name="Shape 40"/>
        <p:cNvGrpSpPr/>
        <p:nvPr/>
      </p:nvGrpSpPr>
      <p:grpSpPr>
        <a:xfrm>
          <a:off x="0" y="0"/>
          <a:ext cx="0" cy="0"/>
          <a:chOff x="0" y="0"/>
          <a:chExt cx="0" cy="0"/>
        </a:xfrm>
      </p:grpSpPr>
      <p:sp>
        <p:nvSpPr>
          <p:cNvPr id="41" name="Google Shape;41;p9"/>
          <p:cNvSpPr/>
          <p:nvPr/>
        </p:nvSpPr>
        <p:spPr>
          <a:xfrm>
            <a:off x="4636800" y="107600"/>
            <a:ext cx="4426500" cy="66429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2" name="Google Shape;42;p9"/>
          <p:cNvCxnSpPr/>
          <p:nvPr/>
        </p:nvCxnSpPr>
        <p:spPr>
          <a:xfrm>
            <a:off x="5029675" y="5994000"/>
            <a:ext cx="468300" cy="0"/>
          </a:xfrm>
          <a:prstGeom prst="straightConnector1">
            <a:avLst/>
          </a:prstGeom>
          <a:noFill/>
          <a:ln cap="flat" cmpd="sng" w="19050">
            <a:solidFill>
              <a:schemeClr val="lt1"/>
            </a:solidFill>
            <a:prstDash val="solid"/>
            <a:round/>
            <a:headEnd len="sm" w="sm" type="none"/>
            <a:tailEnd len="sm" w="sm" type="none"/>
          </a:ln>
        </p:spPr>
      </p:cxnSp>
      <p:sp>
        <p:nvSpPr>
          <p:cNvPr id="43" name="Google Shape;43;p9"/>
          <p:cNvSpPr txBox="1"/>
          <p:nvPr>
            <p:ph type="title"/>
          </p:nvPr>
        </p:nvSpPr>
        <p:spPr>
          <a:xfrm>
            <a:off x="265500" y="1575600"/>
            <a:ext cx="4045200" cy="2044800"/>
          </a:xfrm>
          <a:prstGeom prst="rect">
            <a:avLst/>
          </a:prstGeom>
        </p:spPr>
        <p:txBody>
          <a:bodyPr anchorCtr="0" anchor="b"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4" name="Google Shape;44;p9"/>
          <p:cNvSpPr txBox="1"/>
          <p:nvPr>
            <p:ph idx="1" type="subTitle"/>
          </p:nvPr>
        </p:nvSpPr>
        <p:spPr>
          <a:xfrm>
            <a:off x="265500" y="3692001"/>
            <a:ext cx="4045200" cy="17940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5" name="Google Shape;45;p9"/>
          <p:cNvSpPr txBox="1"/>
          <p:nvPr>
            <p:ph idx="2" type="body"/>
          </p:nvPr>
        </p:nvSpPr>
        <p:spPr>
          <a:xfrm>
            <a:off x="4939500" y="965600"/>
            <a:ext cx="3837000" cy="49269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6" name="Google Shape;46;p9"/>
          <p:cNvSpPr txBox="1"/>
          <p:nvPr>
            <p:ph idx="12" type="sldNum"/>
          </p:nvPr>
        </p:nvSpPr>
        <p:spPr>
          <a:xfrm>
            <a:off x="8497999" y="6251679"/>
            <a:ext cx="548700" cy="5247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7" name="Shape 47"/>
        <p:cNvGrpSpPr/>
        <p:nvPr/>
      </p:nvGrpSpPr>
      <p:grpSpPr>
        <a:xfrm>
          <a:off x="0" y="0"/>
          <a:ext cx="0" cy="0"/>
          <a:chOff x="0" y="0"/>
          <a:chExt cx="0" cy="0"/>
        </a:xfrm>
      </p:grpSpPr>
      <p:sp>
        <p:nvSpPr>
          <p:cNvPr id="48" name="Google Shape;48;p10"/>
          <p:cNvSpPr txBox="1"/>
          <p:nvPr>
            <p:ph idx="1" type="body"/>
          </p:nvPr>
        </p:nvSpPr>
        <p:spPr>
          <a:xfrm>
            <a:off x="311700" y="5640767"/>
            <a:ext cx="5998800" cy="8067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100"/>
              <a:buNone/>
              <a:defRPr sz="2100"/>
            </a:lvl1pPr>
          </a:lstStyle>
          <a:p/>
        </p:txBody>
      </p:sp>
      <p:sp>
        <p:nvSpPr>
          <p:cNvPr id="49" name="Google Shape;49;p10"/>
          <p:cNvSpPr txBox="1"/>
          <p:nvPr>
            <p:ph idx="12" type="sldNum"/>
          </p:nvPr>
        </p:nvSpPr>
        <p:spPr>
          <a:xfrm>
            <a:off x="8497999" y="6251679"/>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lu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593367"/>
            <a:ext cx="8520600" cy="8313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1pPr>
            <a:lvl2pPr lvl="1">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2pPr>
            <a:lvl3pPr lvl="2">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3pPr>
            <a:lvl4pPr lvl="3">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4pPr>
            <a:lvl5pPr lvl="4">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5pPr>
            <a:lvl6pPr lvl="5">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6pPr>
            <a:lvl7pPr lvl="6">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7pPr>
            <a:lvl8pPr lvl="7">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8pPr>
            <a:lvl9pPr lvl="8">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Font typeface="Source Sans Pro"/>
              <a:buChar char="●"/>
              <a:defRPr sz="1800">
                <a:solidFill>
                  <a:schemeClr val="lt2"/>
                </a:solidFill>
                <a:latin typeface="Source Sans Pro"/>
                <a:ea typeface="Source Sans Pro"/>
                <a:cs typeface="Source Sans Pro"/>
                <a:sym typeface="Source Sans Pro"/>
              </a:defRPr>
            </a:lvl1pPr>
            <a:lvl2pPr indent="-317500" lvl="1" marL="9144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2pPr>
            <a:lvl3pPr indent="-317500" lvl="2" marL="13716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3pPr>
            <a:lvl4pPr indent="-317500" lvl="3" marL="18288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4pPr>
            <a:lvl5pPr indent="-317500" lvl="4" marL="22860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5pPr>
            <a:lvl6pPr indent="-317500" lvl="5" marL="27432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6pPr>
            <a:lvl7pPr indent="-317500" lvl="6" marL="32004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7pPr>
            <a:lvl8pPr indent="-317500" lvl="7" marL="36576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8pPr>
            <a:lvl9pPr indent="-317500" lvl="8" marL="4114800">
              <a:lnSpc>
                <a:spcPct val="115000"/>
              </a:lnSpc>
              <a:spcBef>
                <a:spcPts val="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9pPr>
          </a:lstStyle>
          <a:p/>
        </p:txBody>
      </p:sp>
      <p:sp>
        <p:nvSpPr>
          <p:cNvPr id="8" name="Google Shape;8;p1"/>
          <p:cNvSpPr txBox="1"/>
          <p:nvPr>
            <p:ph idx="12" type="sldNum"/>
          </p:nvPr>
        </p:nvSpPr>
        <p:spPr>
          <a:xfrm>
            <a:off x="8497999" y="6251679"/>
            <a:ext cx="548700" cy="5247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latin typeface="Source Sans Pro"/>
                <a:ea typeface="Source Sans Pro"/>
                <a:cs typeface="Source Sans Pro"/>
                <a:sym typeface="Source Sans Pro"/>
              </a:defRPr>
            </a:lvl1pPr>
            <a:lvl2pPr lvl="1" algn="r">
              <a:buNone/>
              <a:defRPr sz="1000">
                <a:solidFill>
                  <a:schemeClr val="lt2"/>
                </a:solidFill>
                <a:latin typeface="Source Sans Pro"/>
                <a:ea typeface="Source Sans Pro"/>
                <a:cs typeface="Source Sans Pro"/>
                <a:sym typeface="Source Sans Pro"/>
              </a:defRPr>
            </a:lvl2pPr>
            <a:lvl3pPr lvl="2" algn="r">
              <a:buNone/>
              <a:defRPr sz="1000">
                <a:solidFill>
                  <a:schemeClr val="lt2"/>
                </a:solidFill>
                <a:latin typeface="Source Sans Pro"/>
                <a:ea typeface="Source Sans Pro"/>
                <a:cs typeface="Source Sans Pro"/>
                <a:sym typeface="Source Sans Pro"/>
              </a:defRPr>
            </a:lvl3pPr>
            <a:lvl4pPr lvl="3" algn="r">
              <a:buNone/>
              <a:defRPr sz="1000">
                <a:solidFill>
                  <a:schemeClr val="lt2"/>
                </a:solidFill>
                <a:latin typeface="Source Sans Pro"/>
                <a:ea typeface="Source Sans Pro"/>
                <a:cs typeface="Source Sans Pro"/>
                <a:sym typeface="Source Sans Pro"/>
              </a:defRPr>
            </a:lvl4pPr>
            <a:lvl5pPr lvl="4" algn="r">
              <a:buNone/>
              <a:defRPr sz="1000">
                <a:solidFill>
                  <a:schemeClr val="lt2"/>
                </a:solidFill>
                <a:latin typeface="Source Sans Pro"/>
                <a:ea typeface="Source Sans Pro"/>
                <a:cs typeface="Source Sans Pro"/>
                <a:sym typeface="Source Sans Pro"/>
              </a:defRPr>
            </a:lvl5pPr>
            <a:lvl6pPr lvl="5" algn="r">
              <a:buNone/>
              <a:defRPr sz="1000">
                <a:solidFill>
                  <a:schemeClr val="lt2"/>
                </a:solidFill>
                <a:latin typeface="Source Sans Pro"/>
                <a:ea typeface="Source Sans Pro"/>
                <a:cs typeface="Source Sans Pro"/>
                <a:sym typeface="Source Sans Pro"/>
              </a:defRPr>
            </a:lvl6pPr>
            <a:lvl7pPr lvl="6" algn="r">
              <a:buNone/>
              <a:defRPr sz="1000">
                <a:solidFill>
                  <a:schemeClr val="lt2"/>
                </a:solidFill>
                <a:latin typeface="Source Sans Pro"/>
                <a:ea typeface="Source Sans Pro"/>
                <a:cs typeface="Source Sans Pro"/>
                <a:sym typeface="Source Sans Pro"/>
              </a:defRPr>
            </a:lvl7pPr>
            <a:lvl8pPr lvl="7" algn="r">
              <a:buNone/>
              <a:defRPr sz="1000">
                <a:solidFill>
                  <a:schemeClr val="lt2"/>
                </a:solidFill>
                <a:latin typeface="Source Sans Pro"/>
                <a:ea typeface="Source Sans Pro"/>
                <a:cs typeface="Source Sans Pro"/>
                <a:sym typeface="Source Sans Pro"/>
              </a:defRPr>
            </a:lvl8pPr>
            <a:lvl9pPr lvl="8" algn="r">
              <a:buNone/>
              <a:defRPr sz="1000">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4"/>
          <p:cNvSpPr txBox="1"/>
          <p:nvPr>
            <p:ph type="ctrTitle"/>
          </p:nvPr>
        </p:nvSpPr>
        <p:spPr>
          <a:xfrm>
            <a:off x="485875" y="352633"/>
            <a:ext cx="8183700" cy="1964700"/>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chemeClr val="dk2"/>
              </a:buClr>
              <a:buFont typeface="Arial"/>
              <a:buNone/>
            </a:pPr>
            <a:r>
              <a:rPr i="0" lang="en-US" sz="4800" u="none" cap="none" strike="noStrike">
                <a:solidFill>
                  <a:schemeClr val="dk2"/>
                </a:solidFill>
              </a:rPr>
              <a:t>Introduction to Programming</a:t>
            </a:r>
            <a:endParaRPr sz="4800"/>
          </a:p>
        </p:txBody>
      </p:sp>
      <p:sp>
        <p:nvSpPr>
          <p:cNvPr id="68" name="Google Shape;68;p14"/>
          <p:cNvSpPr txBox="1"/>
          <p:nvPr>
            <p:ph idx="1" type="subTitle"/>
          </p:nvPr>
        </p:nvSpPr>
        <p:spPr>
          <a:xfrm>
            <a:off x="485875" y="2317433"/>
            <a:ext cx="8183700" cy="1148100"/>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Clr>
                <a:schemeClr val="hlink"/>
              </a:buClr>
              <a:buFont typeface="Noto Sans Symbols"/>
              <a:buNone/>
            </a:pPr>
            <a:r>
              <a:rPr i="0" lang="en-US" sz="3600" u="none" cap="none" strike="noStrike">
                <a:solidFill>
                  <a:schemeClr val="dk1"/>
                </a:solidFill>
              </a:rPr>
              <a:t>What is a program?</a:t>
            </a:r>
            <a:endParaRPr sz="3600"/>
          </a:p>
        </p:txBody>
      </p:sp>
    </p:spTree>
  </p:cSld>
  <p:clrMapOvr>
    <a:masterClrMapping/>
  </p:clrMapOvr>
  <p:transition>
    <p:push dir="r"/>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5"/>
          <p:cNvSpPr txBox="1"/>
          <p:nvPr>
            <p:ph type="title"/>
          </p:nvPr>
        </p:nvSpPr>
        <p:spPr>
          <a:xfrm>
            <a:off x="311700" y="593367"/>
            <a:ext cx="8520600" cy="831300"/>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chemeClr val="dk2"/>
              </a:buClr>
              <a:buFont typeface="Arial"/>
              <a:buNone/>
            </a:pPr>
            <a:r>
              <a:rPr i="0" lang="en-US" sz="3600" u="none" cap="none" strike="noStrike">
                <a:solidFill>
                  <a:schemeClr val="dk2"/>
                </a:solidFill>
              </a:rPr>
              <a:t>Definition</a:t>
            </a:r>
            <a:endParaRPr sz="3600"/>
          </a:p>
        </p:txBody>
      </p:sp>
      <p:sp>
        <p:nvSpPr>
          <p:cNvPr id="74" name="Google Shape;74;p15"/>
          <p:cNvSpPr txBox="1"/>
          <p:nvPr>
            <p:ph idx="1" type="body"/>
          </p:nvPr>
        </p:nvSpPr>
        <p:spPr>
          <a:xfrm>
            <a:off x="311700" y="1536633"/>
            <a:ext cx="8520600" cy="4555200"/>
          </a:xfrm>
          <a:prstGeom prst="rect">
            <a:avLst/>
          </a:prstGeom>
          <a:noFill/>
          <a:ln>
            <a:noFill/>
          </a:ln>
        </p:spPr>
        <p:txBody>
          <a:bodyPr anchorCtr="0" anchor="t" bIns="45700" lIns="91425" spcFirstLastPara="1" rIns="91425" wrap="square" tIns="45700">
            <a:normAutofit/>
          </a:bodyPr>
          <a:lstStyle/>
          <a:p>
            <a:pPr indent="-342900" lvl="0" marL="342900" marR="0" rtl="0" algn="l">
              <a:lnSpc>
                <a:spcPct val="100000"/>
              </a:lnSpc>
              <a:spcBef>
                <a:spcPts val="0"/>
              </a:spcBef>
              <a:spcAft>
                <a:spcPts val="0"/>
              </a:spcAft>
              <a:buClr>
                <a:schemeClr val="hlink"/>
              </a:buClr>
              <a:buSzPts val="2560"/>
              <a:buFont typeface="Proxima Nova"/>
              <a:buChar char="●"/>
            </a:pPr>
            <a:r>
              <a:rPr i="0" lang="en-US" sz="3200" u="none" cap="none" strike="noStrike">
                <a:solidFill>
                  <a:schemeClr val="dk1"/>
                </a:solidFill>
              </a:rPr>
              <a:t>A set of instructions that tells the computer what to do.</a:t>
            </a:r>
            <a:endParaRPr/>
          </a:p>
        </p:txBody>
      </p:sp>
    </p:spTree>
  </p:cSld>
  <p:clrMapOvr>
    <a:masterClrMapping/>
  </p:clrMapOvr>
  <p:transition>
    <p:push dir="r"/>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6"/>
          <p:cNvSpPr txBox="1"/>
          <p:nvPr>
            <p:ph type="title"/>
          </p:nvPr>
        </p:nvSpPr>
        <p:spPr>
          <a:xfrm>
            <a:off x="311700" y="593367"/>
            <a:ext cx="8520600" cy="831300"/>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chemeClr val="dk2"/>
              </a:buClr>
              <a:buFont typeface="Arial"/>
              <a:buNone/>
            </a:pPr>
            <a:r>
              <a:rPr b="1" lang="en-US">
                <a:latin typeface="Montserrat"/>
                <a:ea typeface="Montserrat"/>
                <a:cs typeface="Montserrat"/>
                <a:sym typeface="Montserrat"/>
              </a:rPr>
              <a:t>Activity: Part 1</a:t>
            </a:r>
            <a:endParaRPr b="1">
              <a:latin typeface="Montserrat"/>
              <a:ea typeface="Montserrat"/>
              <a:cs typeface="Montserrat"/>
              <a:sym typeface="Montserrat"/>
            </a:endParaRPr>
          </a:p>
        </p:txBody>
      </p:sp>
      <p:sp>
        <p:nvSpPr>
          <p:cNvPr id="80" name="Google Shape;80;p16"/>
          <p:cNvSpPr txBox="1"/>
          <p:nvPr>
            <p:ph idx="1" type="body"/>
          </p:nvPr>
        </p:nvSpPr>
        <p:spPr>
          <a:xfrm>
            <a:off x="311700" y="1536633"/>
            <a:ext cx="8520600" cy="4555200"/>
          </a:xfrm>
          <a:prstGeom prst="rect">
            <a:avLst/>
          </a:prstGeom>
          <a:noFill/>
          <a:ln>
            <a:noFill/>
          </a:ln>
        </p:spPr>
        <p:txBody>
          <a:bodyPr anchorCtr="0" anchor="t" bIns="45700" lIns="91425" spcFirstLastPara="1" rIns="91425" wrap="square" tIns="45700">
            <a:normAutofit/>
          </a:bodyPr>
          <a:lstStyle/>
          <a:p>
            <a:pPr indent="-358140" lvl="0" marL="342900" marR="0" rtl="0" algn="l">
              <a:lnSpc>
                <a:spcPct val="100000"/>
              </a:lnSpc>
              <a:spcBef>
                <a:spcPts val="0"/>
              </a:spcBef>
              <a:spcAft>
                <a:spcPts val="0"/>
              </a:spcAft>
              <a:buClr>
                <a:schemeClr val="hlink"/>
              </a:buClr>
              <a:buSzPts val="2800"/>
              <a:buFont typeface="Proxima Nova"/>
              <a:buChar char="●"/>
            </a:pPr>
            <a:r>
              <a:rPr lang="en-US" sz="2800">
                <a:latin typeface="Proxima Nova"/>
                <a:ea typeface="Proxima Nova"/>
                <a:cs typeface="Proxima Nova"/>
                <a:sym typeface="Proxima Nova"/>
              </a:rPr>
              <a:t>You will work with a partner</a:t>
            </a:r>
            <a:endParaRPr sz="2800">
              <a:latin typeface="Proxima Nova"/>
              <a:ea typeface="Proxima Nova"/>
              <a:cs typeface="Proxima Nova"/>
              <a:sym typeface="Proxima Nova"/>
            </a:endParaRPr>
          </a:p>
          <a:p>
            <a:pPr indent="-358140" lvl="0" marL="342900" marR="0" rtl="0" algn="l">
              <a:lnSpc>
                <a:spcPct val="100000"/>
              </a:lnSpc>
              <a:spcBef>
                <a:spcPts val="0"/>
              </a:spcBef>
              <a:spcAft>
                <a:spcPts val="0"/>
              </a:spcAft>
              <a:buClr>
                <a:schemeClr val="hlink"/>
              </a:buClr>
              <a:buSzPts val="2800"/>
              <a:buFont typeface="Proxima Nova"/>
              <a:buChar char="●"/>
            </a:pPr>
            <a:r>
              <a:rPr lang="en-US" sz="2800">
                <a:latin typeface="Proxima Nova"/>
                <a:ea typeface="Proxima Nova"/>
                <a:cs typeface="Proxima Nova"/>
                <a:sym typeface="Proxima Nova"/>
              </a:rPr>
              <a:t>Each group will get a set of Lego blocks</a:t>
            </a:r>
            <a:endParaRPr sz="2800">
              <a:latin typeface="Proxima Nova"/>
              <a:ea typeface="Proxima Nova"/>
              <a:cs typeface="Proxima Nova"/>
              <a:sym typeface="Proxima Nova"/>
            </a:endParaRPr>
          </a:p>
          <a:p>
            <a:pPr indent="-358140" lvl="0" marL="342900" marR="0" rtl="0" algn="l">
              <a:lnSpc>
                <a:spcPct val="100000"/>
              </a:lnSpc>
              <a:spcBef>
                <a:spcPts val="0"/>
              </a:spcBef>
              <a:spcAft>
                <a:spcPts val="0"/>
              </a:spcAft>
              <a:buClr>
                <a:schemeClr val="hlink"/>
              </a:buClr>
              <a:buSzPts val="2800"/>
              <a:buFont typeface="Proxima Nova"/>
              <a:buChar char="●"/>
            </a:pPr>
            <a:r>
              <a:rPr lang="en-US" sz="2800">
                <a:latin typeface="Proxima Nova"/>
                <a:ea typeface="Proxima Nova"/>
                <a:cs typeface="Proxima Nova"/>
                <a:sym typeface="Proxima Nova"/>
              </a:rPr>
              <a:t>Build something interesting with the blocks.</a:t>
            </a:r>
            <a:endParaRPr sz="2800">
              <a:latin typeface="Proxima Nova"/>
              <a:ea typeface="Proxima Nova"/>
              <a:cs typeface="Proxima Nova"/>
              <a:sym typeface="Proxima Nova"/>
            </a:endParaRPr>
          </a:p>
          <a:p>
            <a:pPr indent="-358140" lvl="0" marL="342900" marR="0" rtl="0" algn="l">
              <a:lnSpc>
                <a:spcPct val="100000"/>
              </a:lnSpc>
              <a:spcBef>
                <a:spcPts val="0"/>
              </a:spcBef>
              <a:spcAft>
                <a:spcPts val="0"/>
              </a:spcAft>
              <a:buClr>
                <a:schemeClr val="hlink"/>
              </a:buClr>
              <a:buSzPts val="2800"/>
              <a:buFont typeface="Proxima Nova"/>
              <a:buChar char="●"/>
            </a:pPr>
            <a:r>
              <a:rPr lang="en-US" sz="2800">
                <a:latin typeface="Proxima Nova"/>
                <a:ea typeface="Proxima Nova"/>
                <a:cs typeface="Proxima Nova"/>
                <a:sym typeface="Proxima Nova"/>
              </a:rPr>
              <a:t>Take a picture with your </a:t>
            </a:r>
            <a:r>
              <a:rPr lang="en-US" sz="2800">
                <a:latin typeface="Proxima Nova"/>
                <a:ea typeface="Proxima Nova"/>
                <a:cs typeface="Proxima Nova"/>
                <a:sym typeface="Proxima Nova"/>
              </a:rPr>
              <a:t>phone.</a:t>
            </a:r>
            <a:endParaRPr sz="2800">
              <a:latin typeface="Proxima Nova"/>
              <a:ea typeface="Proxima Nova"/>
              <a:cs typeface="Proxima Nova"/>
              <a:sym typeface="Proxima Nova"/>
            </a:endParaRPr>
          </a:p>
          <a:p>
            <a:pPr indent="-358140" lvl="0" marL="342900" marR="0" rtl="0" algn="l">
              <a:lnSpc>
                <a:spcPct val="100000"/>
              </a:lnSpc>
              <a:spcBef>
                <a:spcPts val="0"/>
              </a:spcBef>
              <a:spcAft>
                <a:spcPts val="0"/>
              </a:spcAft>
              <a:buClr>
                <a:schemeClr val="hlink"/>
              </a:buClr>
              <a:buSzPts val="2800"/>
              <a:buFont typeface="Proxima Nova"/>
              <a:buChar char="●"/>
            </a:pPr>
            <a:r>
              <a:rPr lang="en-US" sz="2800">
                <a:latin typeface="Proxima Nova"/>
                <a:ea typeface="Proxima Nova"/>
                <a:cs typeface="Proxima Nova"/>
                <a:sym typeface="Proxima Nova"/>
              </a:rPr>
              <a:t>Write down instructions on how to build the final object.</a:t>
            </a:r>
            <a:endParaRPr sz="2800">
              <a:latin typeface="Proxima Nova"/>
              <a:ea typeface="Proxima Nova"/>
              <a:cs typeface="Proxima Nova"/>
              <a:sym typeface="Proxima Nova"/>
            </a:endParaRPr>
          </a:p>
          <a:p>
            <a:pPr indent="-358140" lvl="0" marL="342900" marR="0" rtl="0" algn="l">
              <a:lnSpc>
                <a:spcPct val="100000"/>
              </a:lnSpc>
              <a:spcBef>
                <a:spcPts val="0"/>
              </a:spcBef>
              <a:spcAft>
                <a:spcPts val="0"/>
              </a:spcAft>
              <a:buClr>
                <a:schemeClr val="hlink"/>
              </a:buClr>
              <a:buSzPts val="2800"/>
              <a:buFont typeface="Proxima Nova"/>
              <a:buChar char="●"/>
            </a:pPr>
            <a:r>
              <a:rPr lang="en-US" sz="2800">
                <a:latin typeface="Proxima Nova"/>
                <a:ea typeface="Proxima Nova"/>
                <a:cs typeface="Proxima Nova"/>
                <a:sym typeface="Proxima Nova"/>
              </a:rPr>
              <a:t>Instructions can use words only! No pictures, diagrams, etc.</a:t>
            </a:r>
            <a:endParaRPr sz="2800">
              <a:latin typeface="Proxima Nova"/>
              <a:ea typeface="Proxima Nova"/>
              <a:cs typeface="Proxima Nova"/>
              <a:sym typeface="Proxima Nova"/>
            </a:endParaRPr>
          </a:p>
          <a:p>
            <a:pPr indent="-358140" lvl="0" marL="342900" marR="0" rtl="0" algn="l">
              <a:lnSpc>
                <a:spcPct val="100000"/>
              </a:lnSpc>
              <a:spcBef>
                <a:spcPts val="0"/>
              </a:spcBef>
              <a:spcAft>
                <a:spcPts val="0"/>
              </a:spcAft>
              <a:buClr>
                <a:schemeClr val="hlink"/>
              </a:buClr>
              <a:buSzPts val="2800"/>
              <a:buFont typeface="Proxima Nova"/>
              <a:buChar char="●"/>
            </a:pPr>
            <a:r>
              <a:rPr lang="en-US" sz="2800">
                <a:latin typeface="Proxima Nova"/>
                <a:ea typeface="Proxima Nova"/>
                <a:cs typeface="Proxima Nova"/>
                <a:sym typeface="Proxima Nova"/>
              </a:rPr>
              <a:t>Then take apart your object and put the Lego blocks back in the bag.</a:t>
            </a:r>
            <a:endParaRPr sz="2800">
              <a:latin typeface="Proxima Nova"/>
              <a:ea typeface="Proxima Nova"/>
              <a:cs typeface="Proxima Nova"/>
              <a:sym typeface="Proxima Nova"/>
            </a:endParaRPr>
          </a:p>
        </p:txBody>
      </p:sp>
    </p:spTree>
  </p:cSld>
  <p:clrMapOvr>
    <a:masterClrMapping/>
  </p:clrMapOvr>
  <p:transition>
    <p:push dir="r"/>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7"/>
          <p:cNvSpPr txBox="1"/>
          <p:nvPr>
            <p:ph type="title"/>
          </p:nvPr>
        </p:nvSpPr>
        <p:spPr>
          <a:xfrm>
            <a:off x="311700" y="593367"/>
            <a:ext cx="8520600" cy="831300"/>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chemeClr val="dk2"/>
              </a:buClr>
              <a:buFont typeface="Arial"/>
              <a:buNone/>
            </a:pPr>
            <a:r>
              <a:rPr b="1" lang="en-US">
                <a:latin typeface="Montserrat"/>
                <a:ea typeface="Montserrat"/>
                <a:cs typeface="Montserrat"/>
                <a:sym typeface="Montserrat"/>
              </a:rPr>
              <a:t>Activity: Part 2</a:t>
            </a:r>
            <a:endParaRPr b="1">
              <a:latin typeface="Montserrat"/>
              <a:ea typeface="Montserrat"/>
              <a:cs typeface="Montserrat"/>
              <a:sym typeface="Montserrat"/>
            </a:endParaRPr>
          </a:p>
        </p:txBody>
      </p:sp>
      <p:sp>
        <p:nvSpPr>
          <p:cNvPr id="86" name="Google Shape;86;p17"/>
          <p:cNvSpPr txBox="1"/>
          <p:nvPr>
            <p:ph idx="1" type="body"/>
          </p:nvPr>
        </p:nvSpPr>
        <p:spPr>
          <a:xfrm>
            <a:off x="311700" y="1536633"/>
            <a:ext cx="8520600" cy="4555200"/>
          </a:xfrm>
          <a:prstGeom prst="rect">
            <a:avLst/>
          </a:prstGeom>
          <a:noFill/>
          <a:ln>
            <a:noFill/>
          </a:ln>
        </p:spPr>
        <p:txBody>
          <a:bodyPr anchorCtr="0" anchor="t" bIns="45700" lIns="91425" spcFirstLastPara="1" rIns="91425" wrap="square" tIns="45700">
            <a:normAutofit/>
          </a:bodyPr>
          <a:lstStyle/>
          <a:p>
            <a:pPr indent="-358140" lvl="0" marL="342900" marR="0" rtl="0" algn="l">
              <a:lnSpc>
                <a:spcPct val="100000"/>
              </a:lnSpc>
              <a:spcBef>
                <a:spcPts val="0"/>
              </a:spcBef>
              <a:spcAft>
                <a:spcPts val="0"/>
              </a:spcAft>
              <a:buClr>
                <a:schemeClr val="hlink"/>
              </a:buClr>
              <a:buSzPts val="2800"/>
              <a:buFont typeface="Proxima Nova"/>
              <a:buChar char="●"/>
            </a:pPr>
            <a:r>
              <a:rPr lang="en-US" sz="2800">
                <a:latin typeface="Proxima Nova"/>
                <a:ea typeface="Proxima Nova"/>
                <a:cs typeface="Proxima Nova"/>
                <a:sym typeface="Proxima Nova"/>
              </a:rPr>
              <a:t>Each group will </a:t>
            </a:r>
            <a:r>
              <a:rPr lang="en-US" sz="2800">
                <a:latin typeface="Proxima Nova"/>
                <a:ea typeface="Proxima Nova"/>
                <a:cs typeface="Proxima Nova"/>
                <a:sym typeface="Proxima Nova"/>
              </a:rPr>
              <a:t>switch</a:t>
            </a:r>
            <a:r>
              <a:rPr lang="en-US" sz="2800">
                <a:latin typeface="Proxima Nova"/>
                <a:ea typeface="Proxima Nova"/>
                <a:cs typeface="Proxima Nova"/>
                <a:sym typeface="Proxima Nova"/>
              </a:rPr>
              <a:t> Legos and instructions with another group.</a:t>
            </a:r>
            <a:endParaRPr sz="2800">
              <a:latin typeface="Proxima Nova"/>
              <a:ea typeface="Proxima Nova"/>
              <a:cs typeface="Proxima Nova"/>
              <a:sym typeface="Proxima Nova"/>
            </a:endParaRPr>
          </a:p>
          <a:p>
            <a:pPr indent="-358140" lvl="0" marL="342900" marR="0" rtl="0" algn="l">
              <a:lnSpc>
                <a:spcPct val="100000"/>
              </a:lnSpc>
              <a:spcBef>
                <a:spcPts val="0"/>
              </a:spcBef>
              <a:spcAft>
                <a:spcPts val="0"/>
              </a:spcAft>
              <a:buClr>
                <a:schemeClr val="hlink"/>
              </a:buClr>
              <a:buSzPts val="2800"/>
              <a:buFont typeface="Proxima Nova"/>
              <a:buChar char="●"/>
            </a:pPr>
            <a:r>
              <a:rPr lang="en-US" sz="2800">
                <a:latin typeface="Proxima Nova"/>
                <a:ea typeface="Proxima Nova"/>
                <a:cs typeface="Proxima Nova"/>
                <a:sym typeface="Proxima Nova"/>
              </a:rPr>
              <a:t>Follow the instructions AS WRITTEN to build an object with the blocks.</a:t>
            </a:r>
            <a:endParaRPr sz="2800">
              <a:latin typeface="Proxima Nova"/>
              <a:ea typeface="Proxima Nova"/>
              <a:cs typeface="Proxima Nova"/>
              <a:sym typeface="Proxima Nova"/>
            </a:endParaRPr>
          </a:p>
          <a:p>
            <a:pPr indent="-358140" lvl="0" marL="342900" marR="0" rtl="0" algn="l">
              <a:lnSpc>
                <a:spcPct val="100000"/>
              </a:lnSpc>
              <a:spcBef>
                <a:spcPts val="0"/>
              </a:spcBef>
              <a:spcAft>
                <a:spcPts val="0"/>
              </a:spcAft>
              <a:buClr>
                <a:schemeClr val="hlink"/>
              </a:buClr>
              <a:buSzPts val="2800"/>
              <a:buFont typeface="Proxima Nova"/>
              <a:buChar char="●"/>
            </a:pPr>
            <a:r>
              <a:rPr lang="en-US" sz="2800">
                <a:latin typeface="Proxima Nova"/>
                <a:ea typeface="Proxima Nova"/>
                <a:cs typeface="Proxima Nova"/>
                <a:sym typeface="Proxima Nova"/>
              </a:rPr>
              <a:t>You cannot ask any questions!</a:t>
            </a:r>
            <a:endParaRPr sz="2800">
              <a:latin typeface="Proxima Nova"/>
              <a:ea typeface="Proxima Nova"/>
              <a:cs typeface="Proxima Nova"/>
              <a:sym typeface="Proxima Nova"/>
            </a:endParaRPr>
          </a:p>
          <a:p>
            <a:pPr indent="0" lvl="0" marL="0" marR="0" rtl="0" algn="l">
              <a:lnSpc>
                <a:spcPct val="100000"/>
              </a:lnSpc>
              <a:spcBef>
                <a:spcPts val="0"/>
              </a:spcBef>
              <a:spcAft>
                <a:spcPts val="0"/>
              </a:spcAft>
              <a:buNone/>
            </a:pPr>
            <a:r>
              <a:t/>
            </a:r>
            <a:endParaRPr sz="2800">
              <a:latin typeface="Proxima Nova"/>
              <a:ea typeface="Proxima Nova"/>
              <a:cs typeface="Proxima Nova"/>
              <a:sym typeface="Proxima Nova"/>
            </a:endParaRPr>
          </a:p>
          <a:p>
            <a:pPr indent="0" lvl="0" marL="0" marR="0" rtl="0" algn="l">
              <a:lnSpc>
                <a:spcPct val="100000"/>
              </a:lnSpc>
              <a:spcBef>
                <a:spcPts val="0"/>
              </a:spcBef>
              <a:spcAft>
                <a:spcPts val="0"/>
              </a:spcAft>
              <a:buNone/>
            </a:pPr>
            <a:r>
              <a:rPr lang="en-US" sz="2800">
                <a:latin typeface="Proxima Nova"/>
                <a:ea typeface="Proxima Nova"/>
                <a:cs typeface="Proxima Nova"/>
                <a:sym typeface="Proxima Nova"/>
              </a:rPr>
              <a:t>When both groups are finished, compare the objects that were rebuilt with </a:t>
            </a:r>
            <a:r>
              <a:rPr lang="en-US" sz="2800">
                <a:latin typeface="Proxima Nova"/>
                <a:ea typeface="Proxima Nova"/>
                <a:cs typeface="Proxima Nova"/>
                <a:sym typeface="Proxima Nova"/>
              </a:rPr>
              <a:t>pictures</a:t>
            </a:r>
            <a:r>
              <a:rPr lang="en-US" sz="2800">
                <a:latin typeface="Proxima Nova"/>
                <a:ea typeface="Proxima Nova"/>
                <a:cs typeface="Proxima Nova"/>
                <a:sym typeface="Proxima Nova"/>
              </a:rPr>
              <a:t> of the original objects. </a:t>
            </a:r>
            <a:endParaRPr sz="2800">
              <a:latin typeface="Proxima Nova"/>
              <a:ea typeface="Proxima Nova"/>
              <a:cs typeface="Proxima Nova"/>
              <a:sym typeface="Proxima Nova"/>
            </a:endParaRPr>
          </a:p>
          <a:p>
            <a:pPr indent="0" lvl="0" marL="0" marR="0" rtl="0" algn="l">
              <a:lnSpc>
                <a:spcPct val="100000"/>
              </a:lnSpc>
              <a:spcBef>
                <a:spcPts val="0"/>
              </a:spcBef>
              <a:spcAft>
                <a:spcPts val="0"/>
              </a:spcAft>
              <a:buNone/>
            </a:pPr>
            <a:r>
              <a:t/>
            </a:r>
            <a:endParaRPr sz="2800">
              <a:latin typeface="Proxima Nova"/>
              <a:ea typeface="Proxima Nova"/>
              <a:cs typeface="Proxima Nova"/>
              <a:sym typeface="Proxima Nova"/>
            </a:endParaRPr>
          </a:p>
          <a:p>
            <a:pPr indent="0" lvl="0" marL="0" marR="0" rtl="0" algn="l">
              <a:lnSpc>
                <a:spcPct val="100000"/>
              </a:lnSpc>
              <a:spcBef>
                <a:spcPts val="0"/>
              </a:spcBef>
              <a:spcAft>
                <a:spcPts val="0"/>
              </a:spcAft>
              <a:buNone/>
            </a:pPr>
            <a:r>
              <a:rPr lang="en-US" sz="2800">
                <a:latin typeface="Proxima Nova"/>
                <a:ea typeface="Proxima Nova"/>
                <a:cs typeface="Proxima Nova"/>
                <a:sym typeface="Proxima Nova"/>
              </a:rPr>
              <a:t>Then together answer the following questions:</a:t>
            </a:r>
            <a:endParaRPr sz="2800">
              <a:latin typeface="Proxima Nova"/>
              <a:ea typeface="Proxima Nova"/>
              <a:cs typeface="Proxima Nova"/>
              <a:sym typeface="Proxima Nova"/>
            </a:endParaRPr>
          </a:p>
        </p:txBody>
      </p:sp>
    </p:spTree>
  </p:cSld>
  <p:clrMapOvr>
    <a:masterClrMapping/>
  </p:clrMapOvr>
  <p:transition>
    <p:push dir="r"/>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8"/>
          <p:cNvSpPr txBox="1"/>
          <p:nvPr>
            <p:ph type="title"/>
          </p:nvPr>
        </p:nvSpPr>
        <p:spPr>
          <a:xfrm>
            <a:off x="311700" y="593367"/>
            <a:ext cx="8520600" cy="831300"/>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chemeClr val="dk2"/>
              </a:buClr>
              <a:buFont typeface="Arial"/>
              <a:buNone/>
            </a:pPr>
            <a:r>
              <a:rPr b="1" lang="en-US">
                <a:latin typeface="Montserrat"/>
                <a:ea typeface="Montserrat"/>
                <a:cs typeface="Montserrat"/>
                <a:sym typeface="Montserrat"/>
              </a:rPr>
              <a:t>Group Reflection Questions</a:t>
            </a:r>
            <a:endParaRPr b="1">
              <a:latin typeface="Montserrat"/>
              <a:ea typeface="Montserrat"/>
              <a:cs typeface="Montserrat"/>
              <a:sym typeface="Montserrat"/>
            </a:endParaRPr>
          </a:p>
        </p:txBody>
      </p:sp>
      <p:sp>
        <p:nvSpPr>
          <p:cNvPr id="92" name="Google Shape;92;p18"/>
          <p:cNvSpPr txBox="1"/>
          <p:nvPr>
            <p:ph idx="1" type="body"/>
          </p:nvPr>
        </p:nvSpPr>
        <p:spPr>
          <a:xfrm>
            <a:off x="311700" y="1536633"/>
            <a:ext cx="8520600" cy="4555200"/>
          </a:xfrm>
          <a:prstGeom prst="rect">
            <a:avLst/>
          </a:prstGeom>
          <a:noFill/>
          <a:ln>
            <a:noFill/>
          </a:ln>
        </p:spPr>
        <p:txBody>
          <a:bodyPr anchorCtr="0" anchor="t" bIns="45700" lIns="91425" spcFirstLastPara="1" rIns="91425" wrap="square" tIns="45700">
            <a:normAutofit/>
          </a:bodyPr>
          <a:lstStyle/>
          <a:p>
            <a:pPr indent="-406400" lvl="0" marL="457200" rtl="0" algn="l">
              <a:lnSpc>
                <a:spcPct val="110000"/>
              </a:lnSpc>
              <a:spcBef>
                <a:spcPts val="0"/>
              </a:spcBef>
              <a:spcAft>
                <a:spcPts val="0"/>
              </a:spcAft>
              <a:buSzPts val="2800"/>
              <a:buFont typeface="Proxima Nova"/>
              <a:buChar char="●"/>
            </a:pPr>
            <a:r>
              <a:rPr lang="en-US" sz="2800">
                <a:latin typeface="Proxima Nova"/>
                <a:ea typeface="Proxima Nova"/>
                <a:cs typeface="Proxima Nova"/>
                <a:sym typeface="Proxima Nova"/>
              </a:rPr>
              <a:t>Were you always able to create the intended arrangement? </a:t>
            </a:r>
            <a:endParaRPr sz="2800">
              <a:latin typeface="Proxima Nova"/>
              <a:ea typeface="Proxima Nova"/>
              <a:cs typeface="Proxima Nova"/>
              <a:sym typeface="Proxima Nova"/>
            </a:endParaRPr>
          </a:p>
          <a:p>
            <a:pPr indent="-406400" lvl="0" marL="457200" rtl="0" algn="l">
              <a:lnSpc>
                <a:spcPct val="110000"/>
              </a:lnSpc>
              <a:spcBef>
                <a:spcPts val="0"/>
              </a:spcBef>
              <a:spcAft>
                <a:spcPts val="0"/>
              </a:spcAft>
              <a:buSzPts val="2800"/>
              <a:buFont typeface="Proxima Nova"/>
              <a:buChar char="●"/>
            </a:pPr>
            <a:r>
              <a:rPr lang="en-US" sz="2800">
                <a:latin typeface="Proxima Nova"/>
                <a:ea typeface="Proxima Nova"/>
                <a:cs typeface="Proxima Nova"/>
                <a:sym typeface="Proxima Nova"/>
              </a:rPr>
              <a:t>Were your instructions as clear as you thought?</a:t>
            </a:r>
            <a:endParaRPr sz="2800">
              <a:latin typeface="Proxima Nova"/>
              <a:ea typeface="Proxima Nova"/>
              <a:cs typeface="Proxima Nova"/>
              <a:sym typeface="Proxima Nova"/>
            </a:endParaRPr>
          </a:p>
          <a:p>
            <a:pPr indent="-406400" lvl="0" marL="457200" rtl="0" algn="l">
              <a:lnSpc>
                <a:spcPct val="110000"/>
              </a:lnSpc>
              <a:spcBef>
                <a:spcPts val="0"/>
              </a:spcBef>
              <a:spcAft>
                <a:spcPts val="0"/>
              </a:spcAft>
              <a:buSzPts val="2800"/>
              <a:buChar char="●"/>
            </a:pPr>
            <a:r>
              <a:rPr lang="en-US" sz="2800">
                <a:highlight>
                  <a:srgbClr val="FFFFFF"/>
                </a:highlight>
                <a:latin typeface="Proxima Nova"/>
                <a:ea typeface="Proxima Nova"/>
                <a:cs typeface="Proxima Nova"/>
                <a:sym typeface="Proxima Nova"/>
              </a:rPr>
              <a:t>Consider the algorithm you designed for today’s activity. Identify two instances where there may be multiple ways to interpret your instructions and suggest improvements that could be made to improve their clarity.</a:t>
            </a:r>
            <a:r>
              <a:rPr lang="en-US" sz="2800">
                <a:highlight>
                  <a:srgbClr val="FFFFFF"/>
                </a:highlight>
              </a:rPr>
              <a:t> </a:t>
            </a:r>
            <a:endParaRPr sz="2800">
              <a:highlight>
                <a:srgbClr val="FFFFFF"/>
              </a:highlight>
            </a:endParaRPr>
          </a:p>
        </p:txBody>
      </p:sp>
    </p:spTree>
  </p:cSld>
  <p:clrMapOvr>
    <a:masterClrMapping/>
  </p:clrMapOvr>
  <p:transition>
    <p:push dir="r"/>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9"/>
          <p:cNvSpPr txBox="1"/>
          <p:nvPr>
            <p:ph type="title"/>
          </p:nvPr>
        </p:nvSpPr>
        <p:spPr>
          <a:xfrm>
            <a:off x="311700" y="593367"/>
            <a:ext cx="8520600" cy="831300"/>
          </a:xfrm>
          <a:prstGeom prst="rect">
            <a:avLst/>
          </a:prstGeom>
          <a:noFill/>
          <a:ln>
            <a:noFill/>
          </a:ln>
        </p:spPr>
        <p:txBody>
          <a:bodyPr anchorCtr="0" anchor="ctr" bIns="45700" lIns="91425" spcFirstLastPara="1" rIns="91425" wrap="square" tIns="45700">
            <a:normAutofit/>
          </a:bodyPr>
          <a:lstStyle/>
          <a:p>
            <a:pPr indent="0" lvl="0" marL="0" marR="0" rtl="0" algn="l">
              <a:lnSpc>
                <a:spcPct val="100000"/>
              </a:lnSpc>
              <a:spcBef>
                <a:spcPts val="0"/>
              </a:spcBef>
              <a:spcAft>
                <a:spcPts val="0"/>
              </a:spcAft>
              <a:buClr>
                <a:schemeClr val="dk2"/>
              </a:buClr>
              <a:buFont typeface="Arial"/>
              <a:buNone/>
            </a:pPr>
            <a:r>
              <a:rPr b="1" lang="en-US">
                <a:latin typeface="Montserrat"/>
                <a:ea typeface="Montserrat"/>
                <a:cs typeface="Montserrat"/>
                <a:sym typeface="Montserrat"/>
              </a:rPr>
              <a:t>Class Discussion</a:t>
            </a:r>
            <a:endParaRPr b="1">
              <a:latin typeface="Montserrat"/>
              <a:ea typeface="Montserrat"/>
              <a:cs typeface="Montserrat"/>
              <a:sym typeface="Montserrat"/>
            </a:endParaRPr>
          </a:p>
        </p:txBody>
      </p:sp>
      <p:sp>
        <p:nvSpPr>
          <p:cNvPr id="98" name="Google Shape;98;p19"/>
          <p:cNvSpPr txBox="1"/>
          <p:nvPr>
            <p:ph idx="1" type="body"/>
          </p:nvPr>
        </p:nvSpPr>
        <p:spPr>
          <a:xfrm>
            <a:off x="311700" y="1536633"/>
            <a:ext cx="8520600" cy="4555200"/>
          </a:xfrm>
          <a:prstGeom prst="rect">
            <a:avLst/>
          </a:prstGeom>
          <a:noFill/>
          <a:ln>
            <a:noFill/>
          </a:ln>
        </p:spPr>
        <p:txBody>
          <a:bodyPr anchorCtr="0" anchor="t" bIns="45700" lIns="91425" spcFirstLastPara="1" rIns="91425" wrap="square" tIns="45700">
            <a:normAutofit/>
          </a:bodyPr>
          <a:lstStyle/>
          <a:p>
            <a:pPr indent="-406400" lvl="0" marL="457200" rtl="0" algn="l">
              <a:lnSpc>
                <a:spcPct val="110000"/>
              </a:lnSpc>
              <a:spcBef>
                <a:spcPts val="0"/>
              </a:spcBef>
              <a:spcAft>
                <a:spcPts val="0"/>
              </a:spcAft>
              <a:buSzPts val="2800"/>
              <a:buFont typeface="Proxima Nova"/>
              <a:buChar char="●"/>
            </a:pPr>
            <a:r>
              <a:rPr lang="en-US" sz="2800">
                <a:highlight>
                  <a:srgbClr val="FFFFFF"/>
                </a:highlight>
                <a:latin typeface="Proxima Nova"/>
                <a:ea typeface="Proxima Nova"/>
                <a:cs typeface="Proxima Nova"/>
                <a:sym typeface="Proxima Nova"/>
              </a:rPr>
              <a:t>Describe the features of a programming language that make it different from the language you are used to using in everyday life. </a:t>
            </a:r>
            <a:endParaRPr sz="2800">
              <a:highlight>
                <a:srgbClr val="FFFFFF"/>
              </a:highlight>
              <a:latin typeface="Proxima Nova"/>
              <a:ea typeface="Proxima Nova"/>
              <a:cs typeface="Proxima Nova"/>
              <a:sym typeface="Proxima Nova"/>
            </a:endParaRPr>
          </a:p>
          <a:p>
            <a:pPr indent="-406400" lvl="0" marL="457200" rtl="0" algn="l">
              <a:lnSpc>
                <a:spcPct val="110000"/>
              </a:lnSpc>
              <a:spcBef>
                <a:spcPts val="0"/>
              </a:spcBef>
              <a:spcAft>
                <a:spcPts val="0"/>
              </a:spcAft>
              <a:buSzPts val="2800"/>
              <a:buFont typeface="Proxima Nova"/>
              <a:buChar char="●"/>
            </a:pPr>
            <a:r>
              <a:rPr lang="en-US" sz="2800">
                <a:highlight>
                  <a:srgbClr val="FFFFFF"/>
                </a:highlight>
                <a:latin typeface="Proxima Nova"/>
                <a:ea typeface="Proxima Nova"/>
                <a:cs typeface="Proxima Nova"/>
                <a:sym typeface="Proxima Nova"/>
              </a:rPr>
              <a:t>Explain why a programming language must be created in this way.</a:t>
            </a:r>
            <a:endParaRPr sz="2800">
              <a:highlight>
                <a:srgbClr val="FFFFFF"/>
              </a:highlight>
              <a:latin typeface="Proxima Nova"/>
              <a:ea typeface="Proxima Nova"/>
              <a:cs typeface="Proxima Nova"/>
              <a:sym typeface="Proxima Nova"/>
            </a:endParaRPr>
          </a:p>
        </p:txBody>
      </p:sp>
    </p:spTree>
  </p:cSld>
  <p:clrMapOvr>
    <a:masterClrMapping/>
  </p:clrMapOvr>
  <p:transition>
    <p:push dir="r"/>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0"/>
          <p:cNvSpPr txBox="1"/>
          <p:nvPr>
            <p:ph type="title"/>
          </p:nvPr>
        </p:nvSpPr>
        <p:spPr>
          <a:xfrm>
            <a:off x="311700" y="593367"/>
            <a:ext cx="8520600" cy="831300"/>
          </a:xfrm>
          <a:prstGeom prst="rect">
            <a:avLst/>
          </a:prstGeom>
          <a:noFill/>
          <a:ln>
            <a:noFill/>
          </a:ln>
        </p:spPr>
        <p:txBody>
          <a:bodyPr anchorCtr="0" anchor="ctr" bIns="45700" lIns="91425" spcFirstLastPara="1" rIns="91425" wrap="square" tIns="45700">
            <a:normAutofit fontScale="90000"/>
          </a:bodyPr>
          <a:lstStyle/>
          <a:p>
            <a:pPr indent="0" lvl="0" marL="0" marR="0" rtl="0" algn="l">
              <a:lnSpc>
                <a:spcPct val="100000"/>
              </a:lnSpc>
              <a:spcBef>
                <a:spcPts val="0"/>
              </a:spcBef>
              <a:spcAft>
                <a:spcPts val="0"/>
              </a:spcAft>
              <a:buClr>
                <a:schemeClr val="dk2"/>
              </a:buClr>
              <a:buFont typeface="Arial"/>
              <a:buNone/>
            </a:pPr>
            <a:r>
              <a:rPr lang="en-US"/>
              <a:t>Recap: </a:t>
            </a:r>
            <a:r>
              <a:rPr i="0" lang="en-US" sz="4200" u="none" cap="none" strike="noStrike">
                <a:solidFill>
                  <a:schemeClr val="dk2"/>
                </a:solidFill>
              </a:rPr>
              <a:t>Computers and </a:t>
            </a:r>
            <a:r>
              <a:rPr lang="en-US"/>
              <a:t>P</a:t>
            </a:r>
            <a:r>
              <a:rPr i="0" lang="en-US" sz="4200" u="none" cap="none" strike="noStrike">
                <a:solidFill>
                  <a:schemeClr val="dk2"/>
                </a:solidFill>
              </a:rPr>
              <a:t>rograms</a:t>
            </a:r>
            <a:endParaRPr/>
          </a:p>
        </p:txBody>
      </p:sp>
      <p:sp>
        <p:nvSpPr>
          <p:cNvPr id="104" name="Google Shape;104;p20"/>
          <p:cNvSpPr txBox="1"/>
          <p:nvPr>
            <p:ph idx="1" type="body"/>
          </p:nvPr>
        </p:nvSpPr>
        <p:spPr>
          <a:xfrm>
            <a:off x="311700" y="1536633"/>
            <a:ext cx="8520600" cy="4555200"/>
          </a:xfrm>
          <a:prstGeom prst="rect">
            <a:avLst/>
          </a:prstGeom>
          <a:noFill/>
          <a:ln>
            <a:noFill/>
          </a:ln>
        </p:spPr>
        <p:txBody>
          <a:bodyPr anchorCtr="0" anchor="t" bIns="45700" lIns="91425" spcFirstLastPara="1" rIns="91425" wrap="square" tIns="45700">
            <a:normAutofit/>
          </a:bodyPr>
          <a:lstStyle/>
          <a:p>
            <a:pPr indent="-358140" lvl="0" marL="342900" marR="0" rtl="0" algn="l">
              <a:lnSpc>
                <a:spcPct val="100000"/>
              </a:lnSpc>
              <a:spcBef>
                <a:spcPts val="0"/>
              </a:spcBef>
              <a:spcAft>
                <a:spcPts val="0"/>
              </a:spcAft>
              <a:buClr>
                <a:schemeClr val="hlink"/>
              </a:buClr>
              <a:buSzPts val="2800"/>
              <a:buFont typeface="Proxima Nova"/>
              <a:buChar char="●"/>
            </a:pPr>
            <a:r>
              <a:rPr i="0" lang="en-US" sz="2800" u="none" cap="none" strike="noStrike">
                <a:solidFill>
                  <a:schemeClr val="dk1"/>
                </a:solidFill>
              </a:rPr>
              <a:t>Computers can’t ask questions</a:t>
            </a:r>
            <a:endParaRPr sz="2800"/>
          </a:p>
          <a:p>
            <a:pPr indent="-358140" lvl="0" marL="342900" marR="0" rtl="0" algn="l">
              <a:lnSpc>
                <a:spcPct val="100000"/>
              </a:lnSpc>
              <a:spcBef>
                <a:spcPts val="640"/>
              </a:spcBef>
              <a:spcAft>
                <a:spcPts val="0"/>
              </a:spcAft>
              <a:buClr>
                <a:schemeClr val="hlink"/>
              </a:buClr>
              <a:buSzPts val="2800"/>
              <a:buFont typeface="Proxima Nova"/>
              <a:buChar char="●"/>
            </a:pPr>
            <a:r>
              <a:rPr i="0" lang="en-US" sz="2800" u="none" cap="none" strike="noStrike">
                <a:solidFill>
                  <a:schemeClr val="dk1"/>
                </a:solidFill>
              </a:rPr>
              <a:t>They just do what they are told</a:t>
            </a:r>
            <a:endParaRPr sz="2800"/>
          </a:p>
          <a:p>
            <a:pPr indent="-358140" lvl="0" marL="342900" marR="0" rtl="0" algn="l">
              <a:lnSpc>
                <a:spcPct val="100000"/>
              </a:lnSpc>
              <a:spcBef>
                <a:spcPts val="640"/>
              </a:spcBef>
              <a:spcAft>
                <a:spcPts val="0"/>
              </a:spcAft>
              <a:buClr>
                <a:schemeClr val="hlink"/>
              </a:buClr>
              <a:buSzPts val="2800"/>
              <a:buFont typeface="Proxima Nova"/>
              <a:buChar char="●"/>
            </a:pPr>
            <a:r>
              <a:rPr i="0" lang="en-US" sz="2800" u="none" cap="none" strike="noStrike">
                <a:solidFill>
                  <a:schemeClr val="dk1"/>
                </a:solidFill>
              </a:rPr>
              <a:t>Once they complete an instruction, they can’t go back</a:t>
            </a:r>
            <a:endParaRPr sz="2800"/>
          </a:p>
          <a:p>
            <a:pPr indent="-358140" lvl="0" marL="342900" marR="0" rtl="0" algn="l">
              <a:lnSpc>
                <a:spcPct val="100000"/>
              </a:lnSpc>
              <a:spcBef>
                <a:spcPts val="640"/>
              </a:spcBef>
              <a:spcAft>
                <a:spcPts val="0"/>
              </a:spcAft>
              <a:buClr>
                <a:schemeClr val="hlink"/>
              </a:buClr>
              <a:buSzPts val="2800"/>
              <a:buFont typeface="Proxima Nova"/>
              <a:buChar char="●"/>
            </a:pPr>
            <a:r>
              <a:rPr i="0" lang="en-US" sz="2800" u="none" cap="none" strike="noStrike">
                <a:solidFill>
                  <a:schemeClr val="dk1"/>
                </a:solidFill>
              </a:rPr>
              <a:t>They have a limited vocabulary</a:t>
            </a:r>
            <a:endParaRPr sz="2800"/>
          </a:p>
          <a:p>
            <a:pPr indent="-358140" lvl="0" marL="342900" marR="0" rtl="0" algn="l">
              <a:lnSpc>
                <a:spcPct val="100000"/>
              </a:lnSpc>
              <a:spcBef>
                <a:spcPts val="640"/>
              </a:spcBef>
              <a:spcAft>
                <a:spcPts val="0"/>
              </a:spcAft>
              <a:buClr>
                <a:schemeClr val="hlink"/>
              </a:buClr>
              <a:buSzPts val="2800"/>
              <a:buFont typeface="Proxima Nova"/>
              <a:buChar char="●"/>
            </a:pPr>
            <a:r>
              <a:rPr i="0" lang="en-US" sz="2800" u="none" cap="none" strike="noStrike">
                <a:solidFill>
                  <a:schemeClr val="dk1"/>
                </a:solidFill>
              </a:rPr>
              <a:t>Instructions need to be very clear and specific</a:t>
            </a:r>
            <a:endParaRPr sz="2800"/>
          </a:p>
        </p:txBody>
      </p:sp>
    </p:spTree>
  </p:cSld>
  <p:clrMapOvr>
    <a:masterClrMapping/>
  </p:clrMapOvr>
  <p:transition>
    <p:push dir="r"/>
  </p:transition>
</p:sld>
</file>

<file path=ppt/theme/theme1.xml><?xml version="1.0" encoding="utf-8"?>
<a:theme xmlns:a="http://schemas.openxmlformats.org/drawingml/2006/main" xmlns:r="http://schemas.openxmlformats.org/officeDocument/2006/relationships" name="Plum">
  <a:themeElements>
    <a:clrScheme name="Plum">
      <a:dk1>
        <a:srgbClr val="611BB8"/>
      </a:dk1>
      <a:lt1>
        <a:srgbClr val="FFFFFF"/>
      </a:lt1>
      <a:dk2>
        <a:srgbClr val="000000"/>
      </a:dk2>
      <a:lt2>
        <a:srgbClr val="7F7F7F"/>
      </a:lt2>
      <a:accent1>
        <a:srgbClr val="333333"/>
      </a:accent1>
      <a:accent2>
        <a:srgbClr val="5E2B97"/>
      </a:accent2>
      <a:accent3>
        <a:srgbClr val="7E57C2"/>
      </a:accent3>
      <a:accent4>
        <a:srgbClr val="C77025"/>
      </a:accent4>
      <a:accent5>
        <a:srgbClr val="009688"/>
      </a:accent5>
      <a:accent6>
        <a:srgbClr val="FFD600"/>
      </a:accent6>
      <a:hlink>
        <a:srgbClr val="009688"/>
      </a:hlink>
      <a:folHlink>
        <a:srgbClr val="00968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